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442" r:id="rId2"/>
    <p:sldId id="437" r:id="rId3"/>
    <p:sldId id="477" r:id="rId4"/>
    <p:sldId id="552" r:id="rId5"/>
    <p:sldId id="553" r:id="rId6"/>
    <p:sldId id="554" r:id="rId7"/>
    <p:sldId id="555" r:id="rId8"/>
    <p:sldId id="556" r:id="rId9"/>
    <p:sldId id="571" r:id="rId10"/>
    <p:sldId id="572" r:id="rId11"/>
    <p:sldId id="573" r:id="rId12"/>
    <p:sldId id="574" r:id="rId13"/>
    <p:sldId id="575" r:id="rId14"/>
    <p:sldId id="576" r:id="rId15"/>
    <p:sldId id="577" r:id="rId16"/>
    <p:sldId id="578" r:id="rId17"/>
    <p:sldId id="579" r:id="rId18"/>
    <p:sldId id="580" r:id="rId19"/>
    <p:sldId id="581" r:id="rId20"/>
    <p:sldId id="559" r:id="rId21"/>
    <p:sldId id="560" r:id="rId22"/>
    <p:sldId id="566" r:id="rId23"/>
    <p:sldId id="567" r:id="rId24"/>
    <p:sldId id="561" r:id="rId2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7069"/>
    <a:srgbClr val="7EC285"/>
    <a:srgbClr val="FFF88C"/>
    <a:srgbClr val="FEECFF"/>
    <a:srgbClr val="F2B904"/>
    <a:srgbClr val="B43F8C"/>
    <a:srgbClr val="913070"/>
    <a:srgbClr val="E76B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78" autoAdjust="0"/>
    <p:restoredTop sz="96366" autoAdjust="0"/>
  </p:normalViewPr>
  <p:slideViewPr>
    <p:cSldViewPr>
      <p:cViewPr>
        <p:scale>
          <a:sx n="66" d="100"/>
          <a:sy n="66" d="100"/>
        </p:scale>
        <p:origin x="1344" y="162"/>
      </p:cViewPr>
      <p:guideLst>
        <p:guide orient="horz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36" d="100"/>
          <a:sy n="136" d="100"/>
        </p:scale>
        <p:origin x="-3496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282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282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413B8E1-C2DA-D241-9810-E8494732BF65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599633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49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49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 noProof="0"/>
              <a:t>Click to edit Master text styles</a:t>
            </a:r>
          </a:p>
          <a:p>
            <a:pPr lvl="1"/>
            <a:r>
              <a:rPr lang="en-US" altLang="x-none" noProof="0"/>
              <a:t>Second level</a:t>
            </a:r>
          </a:p>
          <a:p>
            <a:pPr lvl="2"/>
            <a:r>
              <a:rPr lang="en-US" altLang="x-none" noProof="0"/>
              <a:t>Third level</a:t>
            </a:r>
          </a:p>
          <a:p>
            <a:pPr lvl="3"/>
            <a:r>
              <a:rPr lang="en-US" altLang="x-none" noProof="0"/>
              <a:t>Fourth level</a:t>
            </a:r>
          </a:p>
          <a:p>
            <a:pPr lvl="4"/>
            <a:r>
              <a:rPr lang="en-US" altLang="x-none" noProof="0"/>
              <a:t>Fifth level</a:t>
            </a:r>
          </a:p>
        </p:txBody>
      </p:sp>
      <p:sp>
        <p:nvSpPr>
          <p:cNvPr id="849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49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C2799C4-A38A-6546-A866-E24370DCFFCF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220467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8DB63CD-7FB1-1D4C-BE5F-ECDFC3757C6D}" type="slidenum">
              <a:rPr lang="en-US" altLang="x-none"/>
              <a:pPr>
                <a:defRPr/>
              </a:pPr>
              <a:t>1</a:t>
            </a:fld>
            <a:endParaRPr lang="en-US" altLang="x-none"/>
          </a:p>
        </p:txBody>
      </p:sp>
      <p:sp>
        <p:nvSpPr>
          <p:cNvPr id="349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9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96FECE7-D621-6446-8472-6669C8A96959}" type="slidenum">
              <a:rPr lang="en-US" altLang="x-none"/>
              <a:pPr>
                <a:defRPr/>
              </a:pPr>
              <a:t>2</a:t>
            </a:fld>
            <a:endParaRPr lang="en-US" altLang="x-none"/>
          </a:p>
        </p:txBody>
      </p:sp>
      <p:sp>
        <p:nvSpPr>
          <p:cNvPr id="337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912134E-6C4A-AF4C-8454-83F0D934EBB6}" type="slidenum">
              <a:rPr lang="en-US" altLang="x-none"/>
              <a:pPr>
                <a:defRPr/>
              </a:pPr>
              <a:t>3</a:t>
            </a:fld>
            <a:endParaRPr lang="en-US" altLang="x-none"/>
          </a:p>
        </p:txBody>
      </p:sp>
      <p:sp>
        <p:nvSpPr>
          <p:cNvPr id="427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7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5A5C0C2-B4AA-5541-A81A-C14246CEC045}" type="slidenum">
              <a:rPr lang="en-US" altLang="x-none"/>
              <a:pPr>
                <a:defRPr/>
              </a:pPr>
              <a:t>4</a:t>
            </a:fld>
            <a:endParaRPr lang="en-US" altLang="x-none"/>
          </a:p>
        </p:txBody>
      </p:sp>
      <p:sp>
        <p:nvSpPr>
          <p:cNvPr id="65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87DB6DA-3A7F-E04E-9088-ABE1F6F18FAB}" type="slidenum">
              <a:rPr lang="en-US" altLang="x-none"/>
              <a:pPr>
                <a:defRPr/>
              </a:pPr>
              <a:t>5</a:t>
            </a:fld>
            <a:endParaRPr lang="en-US" altLang="x-none"/>
          </a:p>
        </p:txBody>
      </p:sp>
      <p:sp>
        <p:nvSpPr>
          <p:cNvPr id="66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BA85835-1963-294F-A3CC-D5480C05D6C9}" type="slidenum">
              <a:rPr lang="en-US" altLang="x-none"/>
              <a:pPr>
                <a:defRPr/>
              </a:pPr>
              <a:t>6</a:t>
            </a:fld>
            <a:endParaRPr lang="en-US" altLang="x-none"/>
          </a:p>
        </p:txBody>
      </p:sp>
      <p:sp>
        <p:nvSpPr>
          <p:cNvPr id="66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AB2DE0D-DD66-C745-8E0E-1FDA5B4480B0}" type="slidenum">
              <a:rPr lang="en-US" altLang="x-none"/>
              <a:pPr>
                <a:defRPr/>
              </a:pPr>
              <a:t>7</a:t>
            </a:fld>
            <a:endParaRPr lang="en-US" altLang="x-none"/>
          </a:p>
        </p:txBody>
      </p:sp>
      <p:sp>
        <p:nvSpPr>
          <p:cNvPr id="66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ACB831C-774A-5146-8AB4-0C459EEE961C}" type="slidenum">
              <a:rPr lang="en-US" altLang="x-none"/>
              <a:pPr>
                <a:defRPr/>
              </a:pPr>
              <a:t>8</a:t>
            </a:fld>
            <a:endParaRPr lang="en-US" altLang="x-none"/>
          </a:p>
        </p:txBody>
      </p:sp>
      <p:sp>
        <p:nvSpPr>
          <p:cNvPr id="66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83056F-5EB6-5343-BC2D-1BD7A190AF5C}" type="slidenum">
              <a:rPr lang="en-US" altLang="x-none"/>
              <a:pPr>
                <a:defRPr/>
              </a:pPr>
              <a:t>9</a:t>
            </a:fld>
            <a:endParaRPr lang="en-US" altLang="x-none"/>
          </a:p>
        </p:txBody>
      </p:sp>
      <p:sp>
        <p:nvSpPr>
          <p:cNvPr id="71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DE9398C-4117-0247-9587-7F20D72B1D29}" type="slidenum">
              <a:rPr lang="en-US" altLang="x-none"/>
              <a:pPr>
                <a:defRPr/>
              </a:pPr>
              <a:t>10</a:t>
            </a:fld>
            <a:endParaRPr lang="en-US" altLang="x-none"/>
          </a:p>
        </p:txBody>
      </p:sp>
      <p:sp>
        <p:nvSpPr>
          <p:cNvPr id="72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C704E19-8102-1246-AE18-60F47DB85A50}" type="slidenum">
              <a:rPr lang="en-US" altLang="x-none"/>
              <a:pPr>
                <a:defRPr/>
              </a:pPr>
              <a:t>11</a:t>
            </a:fld>
            <a:endParaRPr lang="en-US" altLang="x-none"/>
          </a:p>
        </p:txBody>
      </p:sp>
      <p:sp>
        <p:nvSpPr>
          <p:cNvPr id="72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6CD4B9B-3E46-194B-8135-6D75ECE09825}" type="slidenum">
              <a:rPr lang="en-US" altLang="x-none"/>
              <a:pPr>
                <a:defRPr/>
              </a:pPr>
              <a:t>12</a:t>
            </a:fld>
            <a:endParaRPr lang="en-US" altLang="x-none"/>
          </a:p>
        </p:txBody>
      </p:sp>
      <p:sp>
        <p:nvSpPr>
          <p:cNvPr id="72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5DD264A-7DB3-DD49-8F1D-E44D2A8EA970}" type="slidenum">
              <a:rPr lang="en-US" altLang="x-none"/>
              <a:pPr>
                <a:defRPr/>
              </a:pPr>
              <a:t>13</a:t>
            </a:fld>
            <a:endParaRPr lang="en-US" altLang="x-none"/>
          </a:p>
        </p:txBody>
      </p:sp>
      <p:sp>
        <p:nvSpPr>
          <p:cNvPr id="72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06F2BDF-2773-8246-B399-B997240A445E}" type="slidenum">
              <a:rPr lang="en-US" altLang="x-none"/>
              <a:pPr>
                <a:defRPr/>
              </a:pPr>
              <a:t>14</a:t>
            </a:fld>
            <a:endParaRPr lang="en-US" altLang="x-none"/>
          </a:p>
        </p:txBody>
      </p:sp>
      <p:sp>
        <p:nvSpPr>
          <p:cNvPr id="73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69317BD-6041-AC49-93E0-078DEE2C1ADE}" type="slidenum">
              <a:rPr lang="en-US" altLang="x-none"/>
              <a:pPr>
                <a:defRPr/>
              </a:pPr>
              <a:t>15</a:t>
            </a:fld>
            <a:endParaRPr lang="en-US" altLang="x-none"/>
          </a:p>
        </p:txBody>
      </p:sp>
      <p:sp>
        <p:nvSpPr>
          <p:cNvPr id="73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FA0569E-903C-0C4A-BAD9-F71D0EB0578F}" type="slidenum">
              <a:rPr lang="en-US" altLang="x-none"/>
              <a:pPr>
                <a:defRPr/>
              </a:pPr>
              <a:t>16</a:t>
            </a:fld>
            <a:endParaRPr lang="en-US" altLang="x-none"/>
          </a:p>
        </p:txBody>
      </p:sp>
      <p:sp>
        <p:nvSpPr>
          <p:cNvPr id="73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5A7FE32-68E2-D04C-A455-593E5323FCF3}" type="slidenum">
              <a:rPr lang="en-US" altLang="x-none"/>
              <a:pPr>
                <a:defRPr/>
              </a:pPr>
              <a:t>17</a:t>
            </a:fld>
            <a:endParaRPr lang="en-US" altLang="x-none"/>
          </a:p>
        </p:txBody>
      </p:sp>
      <p:sp>
        <p:nvSpPr>
          <p:cNvPr id="73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8E3DDDE-337C-0942-9E0E-40B0616458A0}" type="slidenum">
              <a:rPr lang="en-US" altLang="x-none"/>
              <a:pPr>
                <a:defRPr/>
              </a:pPr>
              <a:t>18</a:t>
            </a:fld>
            <a:endParaRPr lang="en-US" altLang="x-none"/>
          </a:p>
        </p:txBody>
      </p:sp>
      <p:sp>
        <p:nvSpPr>
          <p:cNvPr id="73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68669DE-E3C1-B544-9C5D-985AFF913D39}" type="slidenum">
              <a:rPr lang="en-US" altLang="x-none"/>
              <a:pPr>
                <a:defRPr/>
              </a:pPr>
              <a:t>19</a:t>
            </a:fld>
            <a:endParaRPr lang="en-US" altLang="x-none"/>
          </a:p>
        </p:txBody>
      </p:sp>
      <p:sp>
        <p:nvSpPr>
          <p:cNvPr id="74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863B4F0-C34B-D14E-84F3-E9B52ABF80AB}" type="slidenum">
              <a:rPr lang="en-US" altLang="x-none"/>
              <a:pPr>
                <a:defRPr/>
              </a:pPr>
              <a:t>20</a:t>
            </a:fld>
            <a:endParaRPr lang="en-US" altLang="x-none"/>
          </a:p>
        </p:txBody>
      </p:sp>
      <p:sp>
        <p:nvSpPr>
          <p:cNvPr id="67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C8E2F1-4F2D-3347-8375-CCCBE241C4E1}" type="slidenum">
              <a:rPr lang="en-US" altLang="x-none"/>
              <a:pPr>
                <a:defRPr/>
              </a:pPr>
              <a:t>21</a:t>
            </a:fld>
            <a:endParaRPr lang="en-US" altLang="x-none"/>
          </a:p>
        </p:txBody>
      </p:sp>
      <p:sp>
        <p:nvSpPr>
          <p:cNvPr id="67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6631F8E-F16A-AF46-B127-B2732C4B8196}" type="slidenum">
              <a:rPr lang="en-US" altLang="x-none"/>
              <a:pPr>
                <a:defRPr/>
              </a:pPr>
              <a:t>22</a:t>
            </a:fld>
            <a:endParaRPr lang="en-US" altLang="x-none"/>
          </a:p>
        </p:txBody>
      </p:sp>
      <p:sp>
        <p:nvSpPr>
          <p:cNvPr id="68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7D36879-2082-154C-8E23-B3F88DB6930C}" type="slidenum">
              <a:rPr lang="en-US" altLang="x-none"/>
              <a:pPr>
                <a:defRPr/>
              </a:pPr>
              <a:t>23</a:t>
            </a:fld>
            <a:endParaRPr lang="en-US" altLang="x-none"/>
          </a:p>
        </p:txBody>
      </p:sp>
      <p:sp>
        <p:nvSpPr>
          <p:cNvPr id="68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0AB7477-17DD-DF47-A9EA-B210E2CB59DE}" type="slidenum">
              <a:rPr lang="en-US" altLang="x-none"/>
              <a:pPr>
                <a:defRPr/>
              </a:pPr>
              <a:t>24</a:t>
            </a:fld>
            <a:endParaRPr lang="en-US" altLang="x-none"/>
          </a:p>
        </p:txBody>
      </p:sp>
      <p:sp>
        <p:nvSpPr>
          <p:cNvPr id="67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2E40E-F4B8-BA4E-958C-E94EAA82B7E7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0382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F20A93-EF65-1746-B4BA-F27FF10C508C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549577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0C077-AFDB-9D44-A974-62D84C11AFC4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424817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C6BB7-2DDA-5C4C-BDA7-B99569FB55FF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680113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09130-79D1-C14D-B39C-1119AC8233CE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407103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1DE165-4C02-F94C-91BE-881DADAC0D6A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302650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E4CD60-5A1A-614A-926C-D68916FC2AF0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402635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F21DB-1B96-9243-9017-CB6C4ECF4AFF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164115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125199-35B3-2148-8E4E-6C5857E5E99D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718898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B1BBAB-CFD5-864E-B202-E3E481C71073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580599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B0D78C-EF05-0848-86EF-9ABE07F7E82D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763520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text styles</a:t>
            </a:r>
          </a:p>
          <a:p>
            <a:pPr lvl="1"/>
            <a:r>
              <a:rPr lang="en-US" altLang="x-none"/>
              <a:t>Second level</a:t>
            </a:r>
          </a:p>
          <a:p>
            <a:pPr lvl="2"/>
            <a:r>
              <a:rPr lang="en-US" altLang="x-none"/>
              <a:t>Third level</a:t>
            </a:r>
          </a:p>
          <a:p>
            <a:pPr lvl="3"/>
            <a:r>
              <a:rPr lang="en-US" altLang="x-none"/>
              <a:t>Fourth level</a:t>
            </a:r>
          </a:p>
          <a:p>
            <a:pPr lvl="4"/>
            <a:r>
              <a:rPr lang="en-US" altLang="x-none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27BB3B6-EAE0-F64A-A6A9-777EAD1A8AA2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bldLvl="5" autoUpdateAnimBg="0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1721C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12" Type="http://schemas.openxmlformats.org/officeDocument/2006/relationships/image" Target="../media/image10.jp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5" Type="http://schemas.openxmlformats.org/officeDocument/2006/relationships/image" Target="../media/image13.jp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jpg"/><Relationship Id="rId14" Type="http://schemas.openxmlformats.org/officeDocument/2006/relationships/image" Target="../media/image1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22.jpg"/><Relationship Id="rId7" Type="http://schemas.openxmlformats.org/officeDocument/2006/relationships/image" Target="../media/image19.jp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11" Type="http://schemas.openxmlformats.org/officeDocument/2006/relationships/image" Target="../media/image9.jpg"/><Relationship Id="rId5" Type="http://schemas.openxmlformats.org/officeDocument/2006/relationships/image" Target="../media/image23.jpg"/><Relationship Id="rId10" Type="http://schemas.openxmlformats.org/officeDocument/2006/relationships/image" Target="../media/image24.png"/><Relationship Id="rId4" Type="http://schemas.openxmlformats.org/officeDocument/2006/relationships/image" Target="../media/image17.jpg"/><Relationship Id="rId9" Type="http://schemas.openxmlformats.org/officeDocument/2006/relationships/image" Target="../media/image2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Relationship Id="rId9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13" Type="http://schemas.openxmlformats.org/officeDocument/2006/relationships/image" Target="../media/image39.jpg"/><Relationship Id="rId3" Type="http://schemas.openxmlformats.org/officeDocument/2006/relationships/image" Target="../media/image30.png"/><Relationship Id="rId7" Type="http://schemas.openxmlformats.org/officeDocument/2006/relationships/image" Target="../media/image33.jpg"/><Relationship Id="rId12" Type="http://schemas.openxmlformats.org/officeDocument/2006/relationships/image" Target="../media/image38.jp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g"/><Relationship Id="rId11" Type="http://schemas.openxmlformats.org/officeDocument/2006/relationships/image" Target="../media/image37.jpg"/><Relationship Id="rId5" Type="http://schemas.openxmlformats.org/officeDocument/2006/relationships/image" Target="../media/image31.jpg"/><Relationship Id="rId15" Type="http://schemas.openxmlformats.org/officeDocument/2006/relationships/image" Target="../media/image9.jpg"/><Relationship Id="rId10" Type="http://schemas.openxmlformats.org/officeDocument/2006/relationships/image" Target="../media/image36.jpg"/><Relationship Id="rId4" Type="http://schemas.microsoft.com/office/2007/relationships/hdphoto" Target="../media/hdphoto1.wdp"/><Relationship Id="rId9" Type="http://schemas.openxmlformats.org/officeDocument/2006/relationships/image" Target="../media/image35.jpg"/><Relationship Id="rId14" Type="http://schemas.openxmlformats.org/officeDocument/2006/relationships/image" Target="../media/image40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13" Type="http://schemas.openxmlformats.org/officeDocument/2006/relationships/image" Target="../media/image39.jpg"/><Relationship Id="rId3" Type="http://schemas.openxmlformats.org/officeDocument/2006/relationships/image" Target="../media/image30.png"/><Relationship Id="rId7" Type="http://schemas.openxmlformats.org/officeDocument/2006/relationships/image" Target="../media/image33.jpg"/><Relationship Id="rId12" Type="http://schemas.openxmlformats.org/officeDocument/2006/relationships/image" Target="../media/image38.jp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g"/><Relationship Id="rId11" Type="http://schemas.openxmlformats.org/officeDocument/2006/relationships/image" Target="../media/image37.jpg"/><Relationship Id="rId5" Type="http://schemas.openxmlformats.org/officeDocument/2006/relationships/image" Target="../media/image31.jpg"/><Relationship Id="rId15" Type="http://schemas.openxmlformats.org/officeDocument/2006/relationships/image" Target="../media/image9.jpg"/><Relationship Id="rId10" Type="http://schemas.openxmlformats.org/officeDocument/2006/relationships/image" Target="../media/image36.jpg"/><Relationship Id="rId4" Type="http://schemas.microsoft.com/office/2007/relationships/hdphoto" Target="../media/hdphoto1.wdp"/><Relationship Id="rId9" Type="http://schemas.openxmlformats.org/officeDocument/2006/relationships/image" Target="../media/image35.jpg"/><Relationship Id="rId14" Type="http://schemas.openxmlformats.org/officeDocument/2006/relationships/image" Target="../media/image40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13" Type="http://schemas.openxmlformats.org/officeDocument/2006/relationships/image" Target="../media/image41.jpg"/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12" Type="http://schemas.openxmlformats.org/officeDocument/2006/relationships/image" Target="../media/image4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11" Type="http://schemas.openxmlformats.org/officeDocument/2006/relationships/image" Target="../media/image39.jpg"/><Relationship Id="rId5" Type="http://schemas.openxmlformats.org/officeDocument/2006/relationships/image" Target="../media/image33.jpg"/><Relationship Id="rId15" Type="http://schemas.openxmlformats.org/officeDocument/2006/relationships/image" Target="../media/image15.jpeg"/><Relationship Id="rId10" Type="http://schemas.openxmlformats.org/officeDocument/2006/relationships/image" Target="../media/image38.jpg"/><Relationship Id="rId4" Type="http://schemas.openxmlformats.org/officeDocument/2006/relationships/image" Target="../media/image32.jpg"/><Relationship Id="rId9" Type="http://schemas.openxmlformats.org/officeDocument/2006/relationships/image" Target="../media/image37.jpg"/><Relationship Id="rId1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13" Type="http://schemas.openxmlformats.org/officeDocument/2006/relationships/image" Target="../media/image41.jpg"/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12" Type="http://schemas.openxmlformats.org/officeDocument/2006/relationships/image" Target="../media/image4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11" Type="http://schemas.openxmlformats.org/officeDocument/2006/relationships/image" Target="../media/image39.jpg"/><Relationship Id="rId5" Type="http://schemas.openxmlformats.org/officeDocument/2006/relationships/image" Target="../media/image33.jpg"/><Relationship Id="rId15" Type="http://schemas.openxmlformats.org/officeDocument/2006/relationships/image" Target="../media/image15.jpeg"/><Relationship Id="rId10" Type="http://schemas.openxmlformats.org/officeDocument/2006/relationships/image" Target="../media/image38.jpg"/><Relationship Id="rId4" Type="http://schemas.openxmlformats.org/officeDocument/2006/relationships/image" Target="../media/image32.jpg"/><Relationship Id="rId9" Type="http://schemas.openxmlformats.org/officeDocument/2006/relationships/image" Target="../media/image37.jpg"/><Relationship Id="rId1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13" Type="http://schemas.openxmlformats.org/officeDocument/2006/relationships/image" Target="../media/image41.jpg"/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12" Type="http://schemas.openxmlformats.org/officeDocument/2006/relationships/image" Target="../media/image4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11" Type="http://schemas.openxmlformats.org/officeDocument/2006/relationships/image" Target="../media/image39.jpg"/><Relationship Id="rId5" Type="http://schemas.openxmlformats.org/officeDocument/2006/relationships/image" Target="../media/image33.jpg"/><Relationship Id="rId15" Type="http://schemas.openxmlformats.org/officeDocument/2006/relationships/image" Target="../media/image15.jpeg"/><Relationship Id="rId10" Type="http://schemas.openxmlformats.org/officeDocument/2006/relationships/image" Target="../media/image38.jpg"/><Relationship Id="rId4" Type="http://schemas.openxmlformats.org/officeDocument/2006/relationships/image" Target="../media/image32.jpg"/><Relationship Id="rId9" Type="http://schemas.openxmlformats.org/officeDocument/2006/relationships/image" Target="../media/image37.jpg"/><Relationship Id="rId14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13" Type="http://schemas.openxmlformats.org/officeDocument/2006/relationships/image" Target="../media/image39.jpg"/><Relationship Id="rId3" Type="http://schemas.openxmlformats.org/officeDocument/2006/relationships/image" Target="../media/image30.png"/><Relationship Id="rId7" Type="http://schemas.openxmlformats.org/officeDocument/2006/relationships/image" Target="../media/image33.jpg"/><Relationship Id="rId12" Type="http://schemas.openxmlformats.org/officeDocument/2006/relationships/image" Target="../media/image38.jp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g"/><Relationship Id="rId11" Type="http://schemas.openxmlformats.org/officeDocument/2006/relationships/image" Target="../media/image37.jpg"/><Relationship Id="rId5" Type="http://schemas.openxmlformats.org/officeDocument/2006/relationships/image" Target="../media/image31.jpg"/><Relationship Id="rId15" Type="http://schemas.openxmlformats.org/officeDocument/2006/relationships/image" Target="../media/image9.jpg"/><Relationship Id="rId10" Type="http://schemas.openxmlformats.org/officeDocument/2006/relationships/image" Target="../media/image36.jpg"/><Relationship Id="rId4" Type="http://schemas.microsoft.com/office/2007/relationships/hdphoto" Target="../media/hdphoto1.wdp"/><Relationship Id="rId9" Type="http://schemas.openxmlformats.org/officeDocument/2006/relationships/image" Target="../media/image35.jpg"/><Relationship Id="rId14" Type="http://schemas.openxmlformats.org/officeDocument/2006/relationships/image" Target="../media/image40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13" Type="http://schemas.openxmlformats.org/officeDocument/2006/relationships/image" Target="../media/image38.jpg"/><Relationship Id="rId3" Type="http://schemas.openxmlformats.org/officeDocument/2006/relationships/image" Target="../media/image30.pn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11" Type="http://schemas.openxmlformats.org/officeDocument/2006/relationships/image" Target="../media/image36.jpg"/><Relationship Id="rId5" Type="http://schemas.openxmlformats.org/officeDocument/2006/relationships/image" Target="../media/image42.png"/><Relationship Id="rId15" Type="http://schemas.openxmlformats.org/officeDocument/2006/relationships/image" Target="../media/image40.jpg"/><Relationship Id="rId10" Type="http://schemas.openxmlformats.org/officeDocument/2006/relationships/image" Target="../media/image35.jpg"/><Relationship Id="rId4" Type="http://schemas.microsoft.com/office/2007/relationships/hdphoto" Target="../media/hdphoto1.wdp"/><Relationship Id="rId9" Type="http://schemas.openxmlformats.org/officeDocument/2006/relationships/image" Target="../media/image34.jpg"/><Relationship Id="rId14" Type="http://schemas.openxmlformats.org/officeDocument/2006/relationships/image" Target="../media/image39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13" Type="http://schemas.openxmlformats.org/officeDocument/2006/relationships/image" Target="../media/image38.jpg"/><Relationship Id="rId3" Type="http://schemas.openxmlformats.org/officeDocument/2006/relationships/image" Target="../media/image41.jp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11" Type="http://schemas.openxmlformats.org/officeDocument/2006/relationships/image" Target="../media/image36.jpg"/><Relationship Id="rId5" Type="http://schemas.microsoft.com/office/2007/relationships/hdphoto" Target="../media/hdphoto1.wdp"/><Relationship Id="rId15" Type="http://schemas.openxmlformats.org/officeDocument/2006/relationships/image" Target="../media/image40.jpg"/><Relationship Id="rId10" Type="http://schemas.openxmlformats.org/officeDocument/2006/relationships/image" Target="../media/image35.jpg"/><Relationship Id="rId4" Type="http://schemas.openxmlformats.org/officeDocument/2006/relationships/image" Target="../media/image30.png"/><Relationship Id="rId9" Type="http://schemas.openxmlformats.org/officeDocument/2006/relationships/image" Target="../media/image34.jpg"/><Relationship Id="rId14" Type="http://schemas.openxmlformats.org/officeDocument/2006/relationships/image" Target="../media/image39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13" Type="http://schemas.openxmlformats.org/officeDocument/2006/relationships/image" Target="../media/image39.jpg"/><Relationship Id="rId3" Type="http://schemas.openxmlformats.org/officeDocument/2006/relationships/image" Target="../media/image30.png"/><Relationship Id="rId7" Type="http://schemas.openxmlformats.org/officeDocument/2006/relationships/image" Target="../media/image33.jpg"/><Relationship Id="rId12" Type="http://schemas.openxmlformats.org/officeDocument/2006/relationships/image" Target="../media/image38.jp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g"/><Relationship Id="rId11" Type="http://schemas.openxmlformats.org/officeDocument/2006/relationships/image" Target="../media/image37.jpg"/><Relationship Id="rId5" Type="http://schemas.openxmlformats.org/officeDocument/2006/relationships/image" Target="../media/image31.jpg"/><Relationship Id="rId15" Type="http://schemas.openxmlformats.org/officeDocument/2006/relationships/image" Target="../media/image9.jpg"/><Relationship Id="rId10" Type="http://schemas.openxmlformats.org/officeDocument/2006/relationships/image" Target="../media/image36.jpg"/><Relationship Id="rId4" Type="http://schemas.microsoft.com/office/2007/relationships/hdphoto" Target="../media/hdphoto1.wdp"/><Relationship Id="rId9" Type="http://schemas.openxmlformats.org/officeDocument/2006/relationships/image" Target="../media/image35.jpg"/><Relationship Id="rId14" Type="http://schemas.openxmlformats.org/officeDocument/2006/relationships/image" Target="../media/image40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13" Type="http://schemas.openxmlformats.org/officeDocument/2006/relationships/image" Target="../media/image38.jpg"/><Relationship Id="rId3" Type="http://schemas.openxmlformats.org/officeDocument/2006/relationships/image" Target="../media/image30.pn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11" Type="http://schemas.openxmlformats.org/officeDocument/2006/relationships/image" Target="../media/image36.jpg"/><Relationship Id="rId5" Type="http://schemas.openxmlformats.org/officeDocument/2006/relationships/image" Target="../media/image43.png"/><Relationship Id="rId15" Type="http://schemas.openxmlformats.org/officeDocument/2006/relationships/image" Target="../media/image40.jpg"/><Relationship Id="rId10" Type="http://schemas.openxmlformats.org/officeDocument/2006/relationships/image" Target="../media/image35.jpg"/><Relationship Id="rId4" Type="http://schemas.microsoft.com/office/2007/relationships/hdphoto" Target="../media/hdphoto1.wdp"/><Relationship Id="rId9" Type="http://schemas.openxmlformats.org/officeDocument/2006/relationships/image" Target="../media/image34.jpg"/><Relationship Id="rId14" Type="http://schemas.openxmlformats.org/officeDocument/2006/relationships/image" Target="../media/image39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13" Type="http://schemas.openxmlformats.org/officeDocument/2006/relationships/image" Target="../media/image38.jpg"/><Relationship Id="rId3" Type="http://schemas.openxmlformats.org/officeDocument/2006/relationships/image" Target="../media/image41.jp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11" Type="http://schemas.openxmlformats.org/officeDocument/2006/relationships/image" Target="../media/image36.jpg"/><Relationship Id="rId5" Type="http://schemas.microsoft.com/office/2007/relationships/hdphoto" Target="../media/hdphoto1.wdp"/><Relationship Id="rId15" Type="http://schemas.openxmlformats.org/officeDocument/2006/relationships/image" Target="../media/image40.jpg"/><Relationship Id="rId10" Type="http://schemas.openxmlformats.org/officeDocument/2006/relationships/image" Target="../media/image35.jpg"/><Relationship Id="rId4" Type="http://schemas.openxmlformats.org/officeDocument/2006/relationships/image" Target="../media/image30.png"/><Relationship Id="rId9" Type="http://schemas.openxmlformats.org/officeDocument/2006/relationships/image" Target="../media/image34.jpg"/><Relationship Id="rId14" Type="http://schemas.openxmlformats.org/officeDocument/2006/relationships/image" Target="../media/image39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13" Type="http://schemas.openxmlformats.org/officeDocument/2006/relationships/image" Target="../media/image38.jpg"/><Relationship Id="rId3" Type="http://schemas.openxmlformats.org/officeDocument/2006/relationships/image" Target="../media/image41.jp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11" Type="http://schemas.openxmlformats.org/officeDocument/2006/relationships/image" Target="../media/image36.jpg"/><Relationship Id="rId5" Type="http://schemas.microsoft.com/office/2007/relationships/hdphoto" Target="../media/hdphoto1.wdp"/><Relationship Id="rId15" Type="http://schemas.openxmlformats.org/officeDocument/2006/relationships/image" Target="../media/image40.jpg"/><Relationship Id="rId10" Type="http://schemas.openxmlformats.org/officeDocument/2006/relationships/image" Target="../media/image35.jpg"/><Relationship Id="rId4" Type="http://schemas.openxmlformats.org/officeDocument/2006/relationships/image" Target="../media/image30.png"/><Relationship Id="rId9" Type="http://schemas.openxmlformats.org/officeDocument/2006/relationships/image" Target="../media/image34.jpg"/><Relationship Id="rId14" Type="http://schemas.openxmlformats.org/officeDocument/2006/relationships/image" Target="../media/image39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13" Type="http://schemas.openxmlformats.org/officeDocument/2006/relationships/image" Target="../media/image38.jpg"/><Relationship Id="rId3" Type="http://schemas.openxmlformats.org/officeDocument/2006/relationships/image" Target="../media/image41.jp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19.xml"/><Relationship Id="rId16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11" Type="http://schemas.openxmlformats.org/officeDocument/2006/relationships/image" Target="../media/image36.jpg"/><Relationship Id="rId5" Type="http://schemas.microsoft.com/office/2007/relationships/hdphoto" Target="../media/hdphoto1.wdp"/><Relationship Id="rId15" Type="http://schemas.openxmlformats.org/officeDocument/2006/relationships/image" Target="../media/image40.jpg"/><Relationship Id="rId10" Type="http://schemas.openxmlformats.org/officeDocument/2006/relationships/image" Target="../media/image35.jpg"/><Relationship Id="rId4" Type="http://schemas.openxmlformats.org/officeDocument/2006/relationships/image" Target="../media/image30.png"/><Relationship Id="rId9" Type="http://schemas.openxmlformats.org/officeDocument/2006/relationships/image" Target="../media/image34.jpg"/><Relationship Id="rId14" Type="http://schemas.openxmlformats.org/officeDocument/2006/relationships/image" Target="../media/image3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4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7.jpg"/><Relationship Id="rId7" Type="http://schemas.openxmlformats.org/officeDocument/2006/relationships/image" Target="../media/image4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g"/><Relationship Id="rId5" Type="http://schemas.openxmlformats.org/officeDocument/2006/relationships/image" Target="../media/image48.jpg"/><Relationship Id="rId4" Type="http://schemas.openxmlformats.org/officeDocument/2006/relationships/image" Target="../media/image46.jpg"/><Relationship Id="rId9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6.jpg"/><Relationship Id="rId7" Type="http://schemas.openxmlformats.org/officeDocument/2006/relationships/image" Target="../media/image45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g"/><Relationship Id="rId5" Type="http://schemas.openxmlformats.org/officeDocument/2006/relationships/image" Target="../media/image44.jpg"/><Relationship Id="rId4" Type="http://schemas.openxmlformats.org/officeDocument/2006/relationships/image" Target="../media/image48.jpg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2" name="Text Box 12"/>
          <p:cNvSpPr txBox="1">
            <a:spLocks noChangeArrowheads="1"/>
          </p:cNvSpPr>
          <p:nvPr/>
        </p:nvSpPr>
        <p:spPr bwMode="auto">
          <a:xfrm>
            <a:off x="6781800" y="2057400"/>
            <a:ext cx="1981200" cy="708025"/>
          </a:xfrm>
          <a:prstGeom prst="rect">
            <a:avLst/>
          </a:prstGeom>
          <a:solidFill>
            <a:srgbClr val="006D6B"/>
          </a:solidFill>
          <a:ln w="6350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uk-UA" altLang="x-none" dirty="0">
                <a:solidFill>
                  <a:schemeClr val="bg1"/>
                </a:solidFill>
              </a:rPr>
              <a:t>Серія Д</a:t>
            </a:r>
            <a:endParaRPr lang="en-US" altLang="x-none" sz="2000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uk-UA" altLang="x-none" sz="1600" dirty="0">
                <a:solidFill>
                  <a:schemeClr val="bg1"/>
                </a:solidFill>
              </a:rPr>
              <a:t>Урок </a:t>
            </a:r>
            <a:r>
              <a:rPr lang="en-US" altLang="x-none" sz="1600" dirty="0">
                <a:solidFill>
                  <a:schemeClr val="bg1"/>
                </a:solidFill>
              </a:rPr>
              <a:t>5</a:t>
            </a:r>
            <a:endParaRPr lang="en-US" altLang="x-none" sz="2000" dirty="0">
              <a:solidFill>
                <a:schemeClr val="bg1"/>
              </a:solidFill>
            </a:endParaRPr>
          </a:p>
        </p:txBody>
      </p:sp>
      <p:sp>
        <p:nvSpPr>
          <p:cNvPr id="34816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1524000"/>
          </a:xfrm>
        </p:spPr>
        <p:txBody>
          <a:bodyPr anchor="ctr"/>
          <a:lstStyle/>
          <a:p>
            <a:pPr eaLnBrk="1" hangingPunct="1">
              <a:defRPr/>
            </a:pPr>
            <a:r>
              <a:rPr lang="uk-UA" altLang="x-none" sz="5400" dirty="0"/>
              <a:t>Кубики віри</a:t>
            </a:r>
            <a:br>
              <a:rPr lang="en-US" altLang="x-none" sz="5400" dirty="0"/>
            </a:br>
            <a:endParaRPr lang="en-US" altLang="x-none" sz="4400" dirty="0"/>
          </a:p>
        </p:txBody>
      </p:sp>
      <p:grpSp>
        <p:nvGrpSpPr>
          <p:cNvPr id="20" name="Group 6"/>
          <p:cNvGrpSpPr>
            <a:grpSpLocks noChangeAspect="1"/>
          </p:cNvGrpSpPr>
          <p:nvPr/>
        </p:nvGrpSpPr>
        <p:grpSpPr bwMode="auto">
          <a:xfrm>
            <a:off x="389756" y="2590800"/>
            <a:ext cx="8361810" cy="3551238"/>
            <a:chOff x="1036982" y="2045877"/>
            <a:chExt cx="9837534" cy="4178634"/>
          </a:xfrm>
        </p:grpSpPr>
        <p:pic>
          <p:nvPicPr>
            <p:cNvPr id="21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740000">
              <a:off x="8476210" y="4591574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080000">
              <a:off x="7278237" y="4094624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360000">
              <a:off x="6024023" y="3796456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240000">
              <a:off x="4738294" y="3796456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0520000">
              <a:off x="3482384" y="4094625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2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9800000">
              <a:off x="2286350" y="4601512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800000">
              <a:off x="9732688" y="3278313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140000">
              <a:off x="8534791" y="2662095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15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600000">
              <a:off x="7279933" y="224465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16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80000">
              <a:off x="6024023" y="204587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7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420000">
              <a:off x="4738294" y="204587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8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000000">
              <a:off x="3482384" y="224465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9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0460000">
              <a:off x="2226472" y="2672034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20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9800000">
              <a:off x="1036982" y="3288252"/>
              <a:ext cx="1148132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6" name="Рисунок 3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48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8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7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9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Кубики віри</a:t>
            </a:r>
            <a:br>
              <a:rPr lang="en-US" altLang="x-none" dirty="0"/>
            </a:br>
            <a:endParaRPr lang="en-US" altLang="x-none" dirty="0"/>
          </a:p>
        </p:txBody>
      </p:sp>
      <p:sp>
        <p:nvSpPr>
          <p:cNvPr id="336919" name="Rectangle 23" descr="Bouquet"/>
          <p:cNvSpPr>
            <a:spLocks noChangeArrowheads="1"/>
          </p:cNvSpPr>
          <p:nvPr/>
        </p:nvSpPr>
        <p:spPr bwMode="auto">
          <a:xfrm>
            <a:off x="5029200" y="2209800"/>
            <a:ext cx="3810000" cy="4114800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x-none" altLang="x-none">
              <a:ea typeface="ＭＳ Ｐゴシック" charset="-128"/>
            </a:endParaRPr>
          </a:p>
        </p:txBody>
      </p:sp>
      <p:sp>
        <p:nvSpPr>
          <p:cNvPr id="336920" name="Text Box 24"/>
          <p:cNvSpPr txBox="1">
            <a:spLocks noChangeArrowheads="1"/>
          </p:cNvSpPr>
          <p:nvPr/>
        </p:nvSpPr>
        <p:spPr bwMode="auto">
          <a:xfrm>
            <a:off x="5029200" y="2286000"/>
            <a:ext cx="3776663" cy="3942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30188" indent="-230188"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lnSpc>
                <a:spcPct val="90000"/>
              </a:lnSpc>
              <a:defRPr/>
            </a:pPr>
            <a:r>
              <a:rPr lang="uk-UA" altLang="x-none" b="1" i="1" u="sng" dirty="0">
                <a:ea typeface="ＭＳ Ｐゴシック" charset="-128"/>
              </a:rPr>
              <a:t>Теми уроків серії Д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1400" dirty="0">
              <a:solidFill>
                <a:srgbClr val="FF0000"/>
              </a:solidFill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1	</a:t>
            </a:r>
            <a:r>
              <a:rPr lang="uk-UA" altLang="x-none" sz="2000" dirty="0">
                <a:ea typeface="ＭＳ Ｐゴシック" charset="-128"/>
              </a:rPr>
              <a:t>Руйнуючи диявольські хитрощі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2	</a:t>
            </a:r>
            <a:r>
              <a:rPr lang="uk-UA" altLang="x-none" sz="2000" dirty="0">
                <a:ea typeface="ＭＳ Ｐゴシック" charset="-128"/>
              </a:rPr>
              <a:t>Одягніть усі Божі обладунки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3	</a:t>
            </a:r>
            <a:r>
              <a:rPr lang="uk-UA" altLang="x-none" sz="2000" dirty="0">
                <a:ea typeface="ＭＳ Ｐゴシック" charset="-128"/>
              </a:rPr>
              <a:t>Стояти твердо проти гріха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4	</a:t>
            </a:r>
            <a:r>
              <a:rPr lang="uk-UA" altLang="x-none" sz="2000" dirty="0">
                <a:ea typeface="ＭＳ Ｐゴシック" charset="-128"/>
              </a:rPr>
              <a:t>Стати христовим воїном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solidFill>
                  <a:srgbClr val="FF0000"/>
                </a:solidFill>
                <a:ea typeface="ＭＳ Ｐゴシック" charset="-128"/>
              </a:rPr>
              <a:t>5	</a:t>
            </a:r>
            <a:r>
              <a:rPr lang="uk-UA" altLang="x-none" sz="2000" dirty="0">
                <a:solidFill>
                  <a:srgbClr val="FF0000"/>
                </a:solidFill>
                <a:ea typeface="ＭＳ Ｐゴシック" charset="-128"/>
              </a:rPr>
              <a:t>Зміна наших сердець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6	</a:t>
            </a:r>
            <a:r>
              <a:rPr lang="uk-UA" altLang="x-none" sz="2000" dirty="0">
                <a:ea typeface="ＭＳ Ｐゴシック" charset="-128"/>
              </a:rPr>
              <a:t>Життя христового воїна</a:t>
            </a:r>
            <a:endParaRPr lang="en-US" altLang="x-none" sz="2000" dirty="0">
              <a:ea typeface="ＭＳ Ｐゴシック" charset="-128"/>
            </a:endParaRPr>
          </a:p>
        </p:txBody>
      </p:sp>
      <p:sp>
        <p:nvSpPr>
          <p:cNvPr id="336921" name="AutoShape 25"/>
          <p:cNvSpPr>
            <a:spLocks noChangeArrowheads="1"/>
          </p:cNvSpPr>
          <p:nvPr/>
        </p:nvSpPr>
        <p:spPr bwMode="auto">
          <a:xfrm>
            <a:off x="4267200" y="4038600"/>
            <a:ext cx="665163" cy="355600"/>
          </a:xfrm>
          <a:custGeom>
            <a:avLst/>
            <a:gdLst>
              <a:gd name="T0" fmla="*/ 508573 w 21600"/>
              <a:gd name="T1" fmla="*/ 0 h 21600"/>
              <a:gd name="T2" fmla="*/ 0 w 21600"/>
              <a:gd name="T3" fmla="*/ 177800 h 21600"/>
              <a:gd name="T4" fmla="*/ 508573 w 21600"/>
              <a:gd name="T5" fmla="*/ 355600 h 21600"/>
              <a:gd name="T6" fmla="*/ 665163 w 21600"/>
              <a:gd name="T7" fmla="*/ 177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51 h 21600"/>
              <a:gd name="T14" fmla="*/ 19082 w 21600"/>
              <a:gd name="T15" fmla="*/ 1614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515" y="0"/>
                </a:moveTo>
                <a:lnTo>
                  <a:pt x="16515" y="5451"/>
                </a:lnTo>
                <a:lnTo>
                  <a:pt x="3375" y="5451"/>
                </a:lnTo>
                <a:lnTo>
                  <a:pt x="3375" y="16149"/>
                </a:lnTo>
                <a:lnTo>
                  <a:pt x="16515" y="16149"/>
                </a:lnTo>
                <a:lnTo>
                  <a:pt x="16515" y="21600"/>
                </a:lnTo>
                <a:lnTo>
                  <a:pt x="21600" y="10800"/>
                </a:lnTo>
                <a:lnTo>
                  <a:pt x="16515" y="0"/>
                </a:lnTo>
                <a:close/>
              </a:path>
              <a:path w="21600" h="21600">
                <a:moveTo>
                  <a:pt x="1350" y="5451"/>
                </a:moveTo>
                <a:lnTo>
                  <a:pt x="1350" y="16149"/>
                </a:lnTo>
                <a:lnTo>
                  <a:pt x="2700" y="16149"/>
                </a:lnTo>
                <a:lnTo>
                  <a:pt x="2700" y="5451"/>
                </a:lnTo>
                <a:lnTo>
                  <a:pt x="1350" y="5451"/>
                </a:lnTo>
                <a:close/>
              </a:path>
              <a:path w="21600" h="21600">
                <a:moveTo>
                  <a:pt x="0" y="5451"/>
                </a:moveTo>
                <a:lnTo>
                  <a:pt x="0" y="16149"/>
                </a:lnTo>
                <a:lnTo>
                  <a:pt x="675" y="16149"/>
                </a:lnTo>
                <a:lnTo>
                  <a:pt x="675" y="5451"/>
                </a:lnTo>
                <a:lnTo>
                  <a:pt x="0" y="5451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pic>
        <p:nvPicPr>
          <p:cNvPr id="336930" name="Picture 3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5723" y="1981200"/>
            <a:ext cx="3163429" cy="4495800"/>
          </a:xfrm>
          <a:prstGeom prst="rect">
            <a:avLst/>
          </a:prstGeom>
          <a:noFill/>
          <a:ln>
            <a:noFill/>
          </a:ln>
          <a:effectLst>
            <a:outerShdw blurRad="63500" dist="101600" dir="2700000" algn="ctr" rotWithShape="0">
              <a:srgbClr val="000000">
                <a:alpha val="3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7E0E4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36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1000"/>
                                        <p:tgtEl>
                                          <p:spTgt spid="336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336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369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369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3369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3369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3369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33692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6919" grpId="0" animBg="1" autoUpdateAnimBg="0"/>
      <p:bldP spid="336920" grpId="0" build="p"/>
      <p:bldP spid="3369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Запитання</a:t>
            </a:r>
            <a:endParaRPr lang="en-US" altLang="x-none" dirty="0"/>
          </a:p>
        </p:txBody>
      </p:sp>
      <p:sp>
        <p:nvSpPr>
          <p:cNvPr id="425987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5F13650-05E3-AD48-AFF5-B5F8D79068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175" y="4468912"/>
            <a:ext cx="1752600" cy="142855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64F1021-E3E2-8541-9272-926B19559D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87" y="4372832"/>
            <a:ext cx="1130300" cy="158896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1C6C643-6948-5D4F-AAE7-51933DE245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87" y="2168588"/>
            <a:ext cx="1130300" cy="158896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06A5A8B-4903-844C-830C-57C158A55C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2492790"/>
            <a:ext cx="1704975" cy="94214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826906B-A58C-1148-AEA1-90BA781188B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2365020"/>
            <a:ext cx="1260475" cy="1209477"/>
          </a:xfrm>
          <a:prstGeom prst="rect">
            <a:avLst/>
          </a:prstGeom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Запитання</a:t>
            </a:r>
            <a:endParaRPr lang="en-US" altLang="x-none" dirty="0"/>
          </a:p>
        </p:txBody>
      </p:sp>
      <p:sp>
        <p:nvSpPr>
          <p:cNvPr id="657411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57414" name="AutoShape 6"/>
          <p:cNvSpPr>
            <a:spLocks noChangeArrowheads="1"/>
          </p:cNvSpPr>
          <p:nvPr/>
        </p:nvSpPr>
        <p:spPr bwMode="auto">
          <a:xfrm>
            <a:off x="1676400" y="2971800"/>
            <a:ext cx="5867400" cy="21336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І не ввійде до нього ніщо нечисте, </a:t>
            </a:r>
            <a:br>
              <a:rPr lang="uk-UA" i="1" dirty="0"/>
            </a:br>
            <a:r>
              <a:rPr lang="uk-UA" i="1" dirty="0"/>
              <a:t>ані той, хто чинить гидоту й неправду, але тільки ті, хто записаний у книзі життя Агнця (Об’явлення </a:t>
            </a:r>
            <a:r>
              <a:rPr lang="en-US" altLang="x-none" i="1" dirty="0"/>
              <a:t>21:27).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5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74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Запитання</a:t>
            </a:r>
            <a:endParaRPr lang="en-US" altLang="x-none" dirty="0"/>
          </a:p>
        </p:txBody>
      </p:sp>
      <p:sp>
        <p:nvSpPr>
          <p:cNvPr id="659459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AB4B0DC3-FE13-2542-A829-2A2358CD62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688" y="4599382"/>
            <a:ext cx="1936750" cy="113586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E25F891-26C3-C24E-B614-01ED625199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175" y="4468912"/>
            <a:ext cx="1752600" cy="142855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63D006E-E057-DF47-905A-5EDFF7CFDB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900" y="4365196"/>
            <a:ext cx="717550" cy="163598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A79817F-F94A-344F-B069-7735280799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87" y="4372832"/>
            <a:ext cx="1130300" cy="158896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D5DA7FE-699A-F14C-8C6F-978B77B96A3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87" y="2168588"/>
            <a:ext cx="1130300" cy="158896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861BF0D-A418-2743-906E-05709189504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2492790"/>
            <a:ext cx="1704975" cy="94214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4DF33DD-7963-AB4C-A860-9C74E035266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2365020"/>
            <a:ext cx="1260475" cy="120947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7C17C715-3C02-C443-ACAC-B1CC1D1E85B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50263" y="4643437"/>
            <a:ext cx="1939574" cy="1073150"/>
          </a:xfrm>
          <a:prstGeom prst="rect">
            <a:avLst/>
          </a:prstGeom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Запитання</a:t>
            </a:r>
            <a:endParaRPr lang="en-US" altLang="x-none" dirty="0"/>
          </a:p>
        </p:txBody>
      </p:sp>
      <p:sp>
        <p:nvSpPr>
          <p:cNvPr id="661507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7A4DBEA-4117-6D4B-A768-6EF10558C9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684" y="4573588"/>
            <a:ext cx="1258956" cy="12065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73497DA-F506-7345-A6C9-785FFFE9D3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00" y="4380016"/>
            <a:ext cx="1130300" cy="15882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581F442-373D-F94B-ACF9-137E87B3BD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393" y="4705350"/>
            <a:ext cx="1919625" cy="93662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1BA1D28-FF0D-4749-AC22-E783E91853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008" y="2401888"/>
            <a:ext cx="2102450" cy="114935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1F923F0-1F2E-5E4A-B651-C0DD0B934B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43" y="2181224"/>
            <a:ext cx="1504589" cy="1590675"/>
          </a:xfrm>
          <a:prstGeom prst="rect">
            <a:avLst/>
          </a:prstGeom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>
            <a:extLst>
              <a:ext uri="{FF2B5EF4-FFF2-40B4-BE49-F238E27FC236}">
                <a16:creationId xmlns:a16="http://schemas.microsoft.com/office/drawing/2014/main" id="{DCACC55A-55DF-3849-9F00-6857C1697D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4864" y1="76805" x2="85076" y2="936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7500000">
            <a:off x="2524833" y="5116537"/>
            <a:ext cx="1411732" cy="116947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82744016-FC57-0E45-8C6C-21E1E8606B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4743" y1="77535" x2="84713" y2="933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000000">
            <a:off x="2525306" y="5084640"/>
            <a:ext cx="1411732" cy="1169477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8CF19B5A-D1F8-8540-8B78-B6786AD542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166" y1="78045" x2="86042" y2="911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4500000">
            <a:off x="2574380" y="5106277"/>
            <a:ext cx="1411732" cy="1169477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9DF30A22-00DB-6049-8C89-99B1DBEDE1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4079" y1="77097" x2="86586" y2="913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3000000">
            <a:off x="2580713" y="5124521"/>
            <a:ext cx="1411732" cy="1169477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64110340-CBAF-4A4F-A3C2-37AC9C514B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4441" y1="77243" x2="85801" y2="932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500000">
            <a:off x="2579409" y="5216147"/>
            <a:ext cx="1411732" cy="116947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CCBA52D4-AA69-F343-BABC-7D002017D1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3595" y1="78118" x2="86042" y2="925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60" y="5311407"/>
            <a:ext cx="1411732" cy="1169477"/>
          </a:xfrm>
          <a:prstGeom prst="rect">
            <a:avLst/>
          </a:prstGeom>
        </p:spPr>
      </p:pic>
      <p:sp>
        <p:nvSpPr>
          <p:cNvPr id="66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663555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A21EC627-110E-FB4E-977B-F855AE7A42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04" y="5603526"/>
            <a:ext cx="2100268" cy="1177036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665B6DC-43EC-BB40-87C8-749FFE8066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54" y="5490252"/>
            <a:ext cx="1781556" cy="12863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FE4A4B9-D457-BD4F-9CDA-70A00C7C0A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43" y="4967612"/>
            <a:ext cx="1409143" cy="135128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3DDE375C-154F-4148-904A-C15AAD5F63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75" y="3618305"/>
            <a:ext cx="1475740" cy="1410947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0B8DE7A4-3608-5142-BA02-2898241C5D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3652189"/>
            <a:ext cx="2563876" cy="118647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B2208E72-D06A-0F48-B343-8CF5568D976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86" y="3536902"/>
            <a:ext cx="1735154" cy="132994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DA5E0746-D481-DD4C-8BDF-0BF6DE743E2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61" y="2148713"/>
            <a:ext cx="1774039" cy="1251712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D4534A60-739D-1A4B-8339-A5665C9A80F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894" y="2254041"/>
            <a:ext cx="2335154" cy="113436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56E36387-6C83-0E4A-A827-195FA23532A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55" y="2066947"/>
            <a:ext cx="1735328" cy="1329423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DF802C6F-794D-874C-BA89-37D1F7236EC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88" y="1671188"/>
            <a:ext cx="1577162" cy="394716"/>
          </a:xfrm>
          <a:prstGeom prst="rect">
            <a:avLst/>
          </a:prstGeom>
        </p:spPr>
      </p:pic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500"/>
                            </p:stCondLst>
                            <p:childTnLst>
                              <p:par>
                                <p:cTn id="4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500"/>
                            </p:stCondLst>
                            <p:childTnLst>
                              <p:par>
                                <p:cTn id="6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5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2500"/>
                            </p:stCondLst>
                            <p:childTnLst>
                              <p:par>
                                <p:cTn id="8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>
            <a:extLst>
              <a:ext uri="{FF2B5EF4-FFF2-40B4-BE49-F238E27FC236}">
                <a16:creationId xmlns:a16="http://schemas.microsoft.com/office/drawing/2014/main" id="{269B271A-EEA4-4943-8403-59870663A0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287" y1="76659" x2="84411" y2="948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7500000">
            <a:off x="2524833" y="5116537"/>
            <a:ext cx="1411732" cy="1169477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09F7A0AA-F4DD-DC48-BD28-121DB25AC8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468" y1="76222" x2="84653" y2="940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000000">
            <a:off x="2525306" y="5084640"/>
            <a:ext cx="1411732" cy="116947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6EFDC16E-8C8F-974E-975F-D552A217B9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408" y1="76732" x2="84471" y2="937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4500000">
            <a:off x="2574380" y="5106277"/>
            <a:ext cx="1411732" cy="1169477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845D2577-3600-8245-9BC4-B7C57D6A1A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106" y1="75784" x2="85076" y2="936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3000000">
            <a:off x="2580713" y="5124521"/>
            <a:ext cx="1411732" cy="1169477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2EB4470A-56D0-BF40-887B-70B36A3C4C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045" y1="76222" x2="85015" y2="943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500000">
            <a:off x="2579409" y="5216147"/>
            <a:ext cx="1411732" cy="1169477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E2B21CDB-BD6E-2D49-A1FE-1C6122AECB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287" y1="75857" x2="84834" y2="947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60" y="5311407"/>
            <a:ext cx="1411732" cy="1169477"/>
          </a:xfrm>
          <a:prstGeom prst="rect">
            <a:avLst/>
          </a:prstGeom>
        </p:spPr>
      </p:pic>
      <p:sp>
        <p:nvSpPr>
          <p:cNvPr id="66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665603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59D7D9C-7B59-CA4D-A046-C986B21A73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04" y="5603526"/>
            <a:ext cx="2100268" cy="117703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7378B84-D8E8-934E-95B5-5D05457EFD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54" y="5490252"/>
            <a:ext cx="1781556" cy="12863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52E02A6-88A3-3542-9290-A6CAD184E0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43" y="4967612"/>
            <a:ext cx="1409143" cy="135128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2C658105-7E0E-C245-AF56-B4F22FA047E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75" y="3618305"/>
            <a:ext cx="1475740" cy="141094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210FA3C-7284-8C49-8FCA-385CDAB8ACA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3652189"/>
            <a:ext cx="2563876" cy="118647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42DA358-6727-BA49-A134-CA572C673CD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86" y="3536902"/>
            <a:ext cx="1735154" cy="132994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3F31F1B-A6F3-4E4D-9A1D-50A385A0E7D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61" y="2148713"/>
            <a:ext cx="1774039" cy="125171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944D031-1EA1-7646-B2B9-75FAE7087B5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894" y="2254041"/>
            <a:ext cx="2335154" cy="113436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FA134366-FDD5-CA44-B132-BA4B4B5ED47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55" y="2066947"/>
            <a:ext cx="1735328" cy="132942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12BD386-1B4A-DB47-82C1-C8426A62070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88" y="1671188"/>
            <a:ext cx="1577162" cy="394716"/>
          </a:xfrm>
          <a:prstGeom prst="rect">
            <a:avLst/>
          </a:prstGeom>
        </p:spPr>
      </p:pic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500"/>
                            </p:stCondLst>
                            <p:childTnLst>
                              <p:par>
                                <p:cTn id="8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500"/>
                            </p:stCondLst>
                            <p:childTnLst>
                              <p:par>
                                <p:cTn id="8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18851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4994A3B8-495A-A849-B5E6-0F739B0100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04" y="5603526"/>
            <a:ext cx="2100268" cy="117703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3A168D11-1C21-6E42-835B-1F393D6EA9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54" y="5490252"/>
            <a:ext cx="1781556" cy="12863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71754B8-BA8A-CD45-9A0C-7072E38D49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43" y="4967612"/>
            <a:ext cx="1409143" cy="135128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FF54171-42E1-2E42-BD89-90706842C3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75" y="3618305"/>
            <a:ext cx="1475740" cy="141094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D948C96-1FD1-CA42-83A9-66739233DDD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3652189"/>
            <a:ext cx="2563876" cy="118647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DC7D64E6-EB44-FD4B-B490-FBEFAD27E7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86" y="3536902"/>
            <a:ext cx="1735154" cy="132994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7A518E5-58D4-9E42-863E-9FD73FF39B7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61" y="2148713"/>
            <a:ext cx="1774039" cy="125171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92343B37-1205-BD46-BE9A-6C2A5ABBA87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894" y="2254041"/>
            <a:ext cx="2335154" cy="113436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B40F7CA-E765-E841-A6DB-A378F0B418E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55" y="2066947"/>
            <a:ext cx="1735328" cy="132942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5F1B1EF6-36D5-0C42-A5E3-62BAC9C87E5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88" y="1671188"/>
            <a:ext cx="1577162" cy="39471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0289840A-F89F-7044-98AA-12EB2F60A84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60" y="5311407"/>
            <a:ext cx="1411732" cy="1169477"/>
          </a:xfrm>
          <a:prstGeom prst="rect">
            <a:avLst/>
          </a:prstGeom>
        </p:spPr>
      </p:pic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20899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4F6EBFA-0CE4-A648-9069-8FAD2BB26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04" y="5603526"/>
            <a:ext cx="2100268" cy="117703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352FA26-AD25-8F43-BF9F-34299B5B80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54" y="5490252"/>
            <a:ext cx="1781556" cy="12863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57B857A-083B-A54E-846A-51EF6E9C3A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43" y="4967612"/>
            <a:ext cx="1409143" cy="135128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5D986EA-3A45-084B-9C54-E3EB272302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75" y="3618305"/>
            <a:ext cx="1475740" cy="141094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4C1E825-5EAC-F64C-87BC-4CFCECFCB0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3652189"/>
            <a:ext cx="2563876" cy="11864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4B6FE37-FF7E-CA4D-8980-FC479EBDEFD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86" y="3536902"/>
            <a:ext cx="1735154" cy="132994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606F1D3-F4A4-D342-83CF-38A9E3C96E0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61" y="2148713"/>
            <a:ext cx="1774039" cy="125171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6C0F272-44E2-E042-959F-CC263FE9C10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894" y="2254041"/>
            <a:ext cx="2335154" cy="113436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6A33FE1-79E7-9B4D-BE54-0B2DB2482C1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55" y="2066947"/>
            <a:ext cx="1735328" cy="132942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8C09B65-EC8C-8945-937F-70ECD70BBAD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88" y="1671188"/>
            <a:ext cx="1577162" cy="39471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E22090A-5D13-D94F-A823-EAA0E569EC0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60" y="5311407"/>
            <a:ext cx="1411732" cy="1169477"/>
          </a:xfrm>
          <a:prstGeom prst="rect">
            <a:avLst/>
          </a:prstGeom>
        </p:spPr>
      </p:pic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22947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D85773F-F1A8-C342-8E72-6AB9592886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04" y="5603526"/>
            <a:ext cx="2100268" cy="117703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4539F52-E47C-2F4D-A1C9-8029CF64B9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54" y="5490252"/>
            <a:ext cx="1781556" cy="12863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9DCE6E0-9930-6A43-BD77-D09436DF48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43" y="4967612"/>
            <a:ext cx="1409143" cy="135128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FAA927B-198E-254E-92AB-60AE4D5DEB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75" y="3618305"/>
            <a:ext cx="1475740" cy="141094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83F6EBB-3A2E-EF4E-BDAD-E8DB28AE7B2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3652189"/>
            <a:ext cx="2563876" cy="11864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E3531FC-9683-7445-AAF2-311A14FCF0B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86" y="3536902"/>
            <a:ext cx="1735154" cy="132994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560F9D0-F2D7-6740-B479-0D4337577FE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61" y="2148713"/>
            <a:ext cx="1774039" cy="125171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29B6C97-0E92-C945-A236-B6B146E80C9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894" y="2254041"/>
            <a:ext cx="2335154" cy="113436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03ADAB4-0864-DB4F-AE4E-624793DA8BE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55" y="2066947"/>
            <a:ext cx="1735328" cy="132942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3BD2D51-BE08-8C4A-A8D2-2EF50FF7DAA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88" y="1671188"/>
            <a:ext cx="1577162" cy="39471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0E03876-FED4-364B-BE4F-35B8E012A4B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60" y="5311407"/>
            <a:ext cx="1411732" cy="1169477"/>
          </a:xfrm>
          <a:prstGeom prst="rect">
            <a:avLst/>
          </a:prstGeom>
        </p:spPr>
      </p:pic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>
            <a:extLst>
              <a:ext uri="{FF2B5EF4-FFF2-40B4-BE49-F238E27FC236}">
                <a16:creationId xmlns:a16="http://schemas.microsoft.com/office/drawing/2014/main" id="{ED6C8730-0D55-BE41-B869-CF05D10C5F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468" y1="77972" x2="83807" y2="943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7500000">
            <a:off x="2524833" y="5116537"/>
            <a:ext cx="1411732" cy="116947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5C8F3A80-66BA-CF44-8C07-F5F170D92B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045" y1="77316" x2="84955" y2="93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000000">
            <a:off x="2525306" y="5084640"/>
            <a:ext cx="1411732" cy="1169477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4F55BA82-7D7D-B74A-A28E-452A2593F8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468" y1="77097" x2="85196" y2="936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4500000">
            <a:off x="2574380" y="5106277"/>
            <a:ext cx="1411732" cy="116947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24A7CE1-4097-8140-B853-3DD0B617C0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4743" y1="76222" x2="85801" y2="916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3000000">
            <a:off x="2580713" y="5124521"/>
            <a:ext cx="1411732" cy="1169477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BE433101-EC61-3E48-89F6-3470425EFE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045" y1="76805" x2="84955" y2="945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500000">
            <a:off x="2579409" y="5216147"/>
            <a:ext cx="1411732" cy="1169477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7DCDA2EA-1F28-1C49-82A4-31374DB404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4562" y1="76878" x2="85136" y2="939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60" y="5311407"/>
            <a:ext cx="1411732" cy="1169477"/>
          </a:xfrm>
          <a:prstGeom prst="rect">
            <a:avLst/>
          </a:prstGeom>
        </p:spPr>
      </p:pic>
      <p:sp>
        <p:nvSpPr>
          <p:cNvPr id="72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24995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3F73BDE4-0D48-C04E-94E4-AF846AB79F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04" y="5603526"/>
            <a:ext cx="2100268" cy="117703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EF52AA9-BF1A-D646-BDAB-918BA6CB21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54" y="5490252"/>
            <a:ext cx="1781556" cy="12863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9F7FCA4-1AC9-3F4E-9B6B-7FB0EBF5349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43" y="4967612"/>
            <a:ext cx="1409143" cy="135128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A88C186-7801-AC4F-B707-E6859E83B8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75" y="3618305"/>
            <a:ext cx="1475740" cy="141094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2EF672B-4AED-794C-A435-45BBA82D27F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3652189"/>
            <a:ext cx="2563876" cy="118647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73AD84D-C3A1-6642-8F4D-340631D5337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86" y="3536902"/>
            <a:ext cx="1735154" cy="132994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E20E57AF-04FC-204A-8415-0BBF8D12294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61" y="2148713"/>
            <a:ext cx="1774039" cy="125171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27891907-87AA-7B48-8598-2B9F0F67F97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894" y="2254041"/>
            <a:ext cx="2335154" cy="113436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2DA68DDB-0D28-7545-BA42-F4C27A6A2C6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55" y="2066947"/>
            <a:ext cx="1735328" cy="1329423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7BCCB0F9-237C-D84C-8DB2-ED5F8AD7B8F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88" y="1671188"/>
            <a:ext cx="1577162" cy="394716"/>
          </a:xfrm>
          <a:prstGeom prst="rect">
            <a:avLst/>
          </a:prstGeom>
        </p:spPr>
      </p:pic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A71A71D5-18B9-0649-BC6F-282813E33D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6677" y1="75346" x2="84230" y2="961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7500000">
            <a:off x="2524833" y="5116537"/>
            <a:ext cx="1411732" cy="116947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1941127-4602-404F-BCB1-6A15AF90B5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770" y1="77753" x2="85015" y2="928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000000">
            <a:off x="2525306" y="5084640"/>
            <a:ext cx="1411732" cy="116947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881AE67-F356-5E4C-8356-E572534769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891" y1="75711" x2="85680" y2="912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4500000">
            <a:off x="2574380" y="5106277"/>
            <a:ext cx="1411732" cy="116947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F1FE876B-C721-9C4F-B4E9-8FE4BF7B92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3656" y1="77462" x2="87674" y2="941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3000000">
            <a:off x="2580713" y="5124521"/>
            <a:ext cx="1411732" cy="116947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4B12FA9-2BEC-2740-AB0E-723685B034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5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500000">
            <a:off x="2579409" y="5216147"/>
            <a:ext cx="1411732" cy="116947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CBA9DAB-238A-6C45-8900-907FE2D80D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4804" y1="75638" x2="84653" y2="956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60" y="5311407"/>
            <a:ext cx="1411732" cy="1169477"/>
          </a:xfrm>
          <a:prstGeom prst="rect">
            <a:avLst/>
          </a:prstGeom>
        </p:spPr>
      </p:pic>
      <p:sp>
        <p:nvSpPr>
          <p:cNvPr id="72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27043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3E4903E3-B5E3-6E4C-A586-EA7D66746CE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04" y="5603526"/>
            <a:ext cx="2100268" cy="117703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DEF4007-3B6B-7F4C-B509-504915EDD7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54" y="5490252"/>
            <a:ext cx="1781556" cy="12863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FA13DF6-B657-5B44-9061-F77F6AEA39D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43" y="4967612"/>
            <a:ext cx="1409143" cy="13512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6B2B9F3-0EE3-8A45-B9D5-78DA9BBFD36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75" y="3618305"/>
            <a:ext cx="1475740" cy="141094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E6596D6-F4E3-1E47-81B0-6CC5A9DCA40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3652189"/>
            <a:ext cx="2563876" cy="118647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A0D16CC-C623-7444-A834-D8037E7B630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86" y="3536902"/>
            <a:ext cx="1735154" cy="132994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3963FDA-1654-804E-86A2-89E25EB525F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61" y="2148713"/>
            <a:ext cx="1774039" cy="125171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A771D05-AE0D-F14E-9C97-01FE188FF06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894" y="2254041"/>
            <a:ext cx="2335154" cy="113436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F0585F2-DD4C-7448-84DD-FFBC089C144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55" y="2066947"/>
            <a:ext cx="1735328" cy="132942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E51F8558-3FBF-8E41-8154-6F0ADEEFA2E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88" y="1671188"/>
            <a:ext cx="1577162" cy="394716"/>
          </a:xfrm>
          <a:prstGeom prst="rect">
            <a:avLst/>
          </a:prstGeom>
        </p:spPr>
      </p:pic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B0C9103D-02EF-1E49-9965-4B79D99E8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7500000">
            <a:off x="2524833" y="5116537"/>
            <a:ext cx="1411732" cy="116947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77F22E2-B236-F94C-822C-A0C1F7F528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4804" y1="75274" x2="84230" y2="935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000000">
            <a:off x="2525306" y="5084640"/>
            <a:ext cx="1411732" cy="116947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0F5BA0B-FE17-F94C-8350-1A4C607A0E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3776" y1="78993" x2="85136" y2="959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4500000">
            <a:off x="2574380" y="5106277"/>
            <a:ext cx="1411732" cy="116947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625461-46A4-3146-BA0D-C9C70A821A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6254" y1="76732" x2="84290" y2="944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3000000">
            <a:off x="2580713" y="5124521"/>
            <a:ext cx="1411732" cy="116947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359AD13B-9E7F-A647-9EBF-8C99E13F47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4864" y1="74325" x2="85861" y2="92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500000">
            <a:off x="2579409" y="5216147"/>
            <a:ext cx="1411732" cy="116947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65DF617-E9EB-B94F-9C51-510410FFA0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84834" y1="95332" x2="94441" y2="772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60" y="5311407"/>
            <a:ext cx="1411732" cy="1169477"/>
          </a:xfrm>
          <a:prstGeom prst="rect">
            <a:avLst/>
          </a:prstGeom>
        </p:spPr>
      </p:pic>
      <p:sp>
        <p:nvSpPr>
          <p:cNvPr id="72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29091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FB2584B-CE09-BC43-B903-9320040C99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04" y="5603526"/>
            <a:ext cx="2100268" cy="117703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14EDE1D-AFBD-964D-805D-923DE057E48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54" y="5490252"/>
            <a:ext cx="1781556" cy="12863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C2C1580-0824-CF43-B04A-82F56CEA341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43" y="4967612"/>
            <a:ext cx="1409143" cy="13512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2587034-4762-944C-806E-1BBEDC95145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75" y="3618305"/>
            <a:ext cx="1475740" cy="141094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96AD83FA-31DB-CD40-8D86-8C54F6775ED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3652189"/>
            <a:ext cx="2563876" cy="118647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7B77245-BD62-9A4C-A5E6-9CE29282922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86" y="3536902"/>
            <a:ext cx="1735154" cy="132994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2F9FE664-BFA5-A946-B110-AC9C1913462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61" y="2148713"/>
            <a:ext cx="1774039" cy="125171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B46E772-7C6A-8D4A-B742-A9DC1CA42DE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894" y="2254041"/>
            <a:ext cx="2335154" cy="113436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AA00FCA-C243-404D-A2C6-5763022A34A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55" y="2066947"/>
            <a:ext cx="1735328" cy="132942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A800583-29C6-BF4A-9118-A6075C6E658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88" y="1671188"/>
            <a:ext cx="1577162" cy="394716"/>
          </a:xfrm>
          <a:prstGeom prst="rect">
            <a:avLst/>
          </a:prstGeom>
        </p:spPr>
      </p:pic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C1F00F32-2F35-6E4F-9563-829926E916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4139" y1="77899" x2="84471" y2="945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7500000">
            <a:off x="2524833" y="5116537"/>
            <a:ext cx="1411732" cy="116947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64CE76F-EB1F-3F4C-907A-97A2AACA4A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4562" y1="76659" x2="85076" y2="91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000000">
            <a:off x="2525306" y="5084640"/>
            <a:ext cx="1411732" cy="116947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8AA9CBC-707C-7B4D-8C60-4455D51A16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3112" y1="73231" x2="90634" y2="927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4500000">
            <a:off x="2574380" y="5106277"/>
            <a:ext cx="1411732" cy="116947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7C311583-C7EC-6842-958B-19209A8C6B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408" y1="76659" x2="83505" y2="933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3000000">
            <a:off x="2580713" y="5124521"/>
            <a:ext cx="1411732" cy="116947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2190E076-84E4-4E40-B7CB-5130F53DC5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650" y1="73961" x2="85921" y2="95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500000">
            <a:off x="2579409" y="5216147"/>
            <a:ext cx="1411732" cy="116947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99D75CDC-69CF-1840-95C0-0102688548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85438" y1="94602" x2="93837" y2="750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60" y="5311407"/>
            <a:ext cx="1411732" cy="1169477"/>
          </a:xfrm>
          <a:prstGeom prst="rect">
            <a:avLst/>
          </a:prstGeom>
        </p:spPr>
      </p:pic>
      <p:sp>
        <p:nvSpPr>
          <p:cNvPr id="73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31139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2F2F5A6-8940-B940-88D9-7D20AD3A13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04" y="5603526"/>
            <a:ext cx="2100268" cy="117703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421CD7C-7858-E743-AA9D-0E6BB665D8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54" y="5490252"/>
            <a:ext cx="1781556" cy="12863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A87C3EE-5249-C84E-ACB9-532DE37A75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43" y="4967612"/>
            <a:ext cx="1409143" cy="13512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5D4997C-EA3C-2B46-9CDC-0707371AFAD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75" y="3618305"/>
            <a:ext cx="1475740" cy="141094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69A7D2A-3AD2-6547-A589-6ABEF3C424E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3652189"/>
            <a:ext cx="2563876" cy="118647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1C012B7-AD33-FA46-88E5-56849DE9ACE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86" y="3536902"/>
            <a:ext cx="1735154" cy="132994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DFF0567-33F1-B84B-A807-3A6AF680D4E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61" y="2148713"/>
            <a:ext cx="1774039" cy="125171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F66B0DB-1365-494F-8C68-B328714925D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894" y="2254041"/>
            <a:ext cx="2335154" cy="113436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BB621D7-46DA-4146-8299-4840E5CB5F3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55" y="2066947"/>
            <a:ext cx="1735328" cy="132942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6EF0806C-C850-0641-A9F1-D153F90212D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88" y="1671188"/>
            <a:ext cx="1577162" cy="394716"/>
          </a:xfrm>
          <a:prstGeom prst="rect">
            <a:avLst/>
          </a:prstGeom>
        </p:spPr>
      </p:pic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E8DF4F40-56FA-814A-8ED6-4F253913A0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6314" y1="75419" x2="85982" y2="931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7500000">
            <a:off x="2524833" y="5116537"/>
            <a:ext cx="1411732" cy="116947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6F2A668-6649-3843-A230-F1B7C9E58C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4260" y1="78775" x2="84109" y2="943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000000">
            <a:off x="2525306" y="5084640"/>
            <a:ext cx="1411732" cy="116947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2FBDDF12-632C-084C-9605-057F3B0E72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03" y1="78848" x2="84713" y2="93946"/>
                        <a14:foregroundMark x1="93233" y1="82130" x2="85740" y2="763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4500000">
            <a:off x="2574380" y="5106277"/>
            <a:ext cx="1411732" cy="116947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33239E0-BD72-E647-82B9-9CCC227723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148" r="100000">
                        <a14:foregroundMark x1="4834" y1="92779" x2="1208" y2="954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3000000">
            <a:off x="2580713" y="5124521"/>
            <a:ext cx="1411732" cy="116947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81F77A9-85AD-A342-A4E5-EB62A3786B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166" y1="76878" x2="85136" y2="943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500000">
            <a:off x="2579409" y="5216147"/>
            <a:ext cx="1411732" cy="116947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97BFFA1B-8A78-7D40-BF11-8D1E73D972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045" y1="77243" x2="84834" y2="916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60" y="5311407"/>
            <a:ext cx="1411732" cy="1169477"/>
          </a:xfrm>
          <a:prstGeom prst="rect">
            <a:avLst/>
          </a:prstGeom>
        </p:spPr>
      </p:pic>
      <p:sp>
        <p:nvSpPr>
          <p:cNvPr id="73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33187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5B5C01D3-B8E1-FE48-8DB2-B5D633EE31E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04" y="5603526"/>
            <a:ext cx="2100268" cy="117703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87F1C87-813C-0A48-AB69-46A05D26E95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54" y="5490252"/>
            <a:ext cx="1781556" cy="12863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E98B3E4-E6E3-684A-A2F2-FC551D2DFFB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43" y="4967612"/>
            <a:ext cx="1409143" cy="13512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840C9BC-00F1-BA45-AF23-374F4CC8C0E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75" y="3618305"/>
            <a:ext cx="1475740" cy="141094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F76C497-9BD4-A84C-A067-85FB69B4960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3652189"/>
            <a:ext cx="2563876" cy="118647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7F0685E-79CB-A547-B3B4-54099C9FBBE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86" y="3536902"/>
            <a:ext cx="1735154" cy="132994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CE2A53B-BDB7-964C-9576-6EDC6FE43B1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61" y="2148713"/>
            <a:ext cx="1774039" cy="125171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9152CED4-CD03-2641-8417-CBFA9A5A9E5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894" y="2254041"/>
            <a:ext cx="2335154" cy="113436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797564C-08FD-5B42-BFFE-745BDD132BE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55" y="2066947"/>
            <a:ext cx="1735328" cy="132942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65E22355-321E-494E-83CC-3486AE0BE07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88" y="1671188"/>
            <a:ext cx="1577162" cy="394716"/>
          </a:xfrm>
          <a:prstGeom prst="rect">
            <a:avLst/>
          </a:prstGeom>
        </p:spPr>
      </p:pic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C169B4F6-4319-5944-826F-06B45CE309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7500000">
            <a:off x="2524833" y="5116537"/>
            <a:ext cx="1411732" cy="116947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0C8A87E-0E6A-0343-9CC8-225E87EEE7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6677" y1="74909" x2="83686" y2="927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000000">
            <a:off x="2525306" y="5084640"/>
            <a:ext cx="1411732" cy="116947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3819026-53F9-0848-A51B-9FF25744A1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6495" y1="74398" x2="85982" y2="912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4500000">
            <a:off x="2574380" y="5106277"/>
            <a:ext cx="1411732" cy="116947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D74E1D3A-C591-DA46-8001-150A9ED96A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4985" y1="76076" x2="84773" y2="940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3000000">
            <a:off x="2580713" y="5124521"/>
            <a:ext cx="1411732" cy="116947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E1A8461-427F-9F47-B743-ADE4CF4A40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3837" y1="76951" x2="85619" y2="93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500000">
            <a:off x="2579409" y="5216147"/>
            <a:ext cx="1411732" cy="116947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7D9F842-90BA-A94A-A29C-B8B929AFC2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5045" y1="75055" x2="86647" y2="92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60" y="5311407"/>
            <a:ext cx="1411732" cy="1169477"/>
          </a:xfrm>
          <a:prstGeom prst="rect">
            <a:avLst/>
          </a:prstGeom>
        </p:spPr>
      </p:pic>
      <p:sp>
        <p:nvSpPr>
          <p:cNvPr id="73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35235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D8F6FB5B-5CC5-CA40-967E-1EFDC9E9C3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04" y="5603526"/>
            <a:ext cx="2100268" cy="117703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1E8B4FA-3BBD-7141-82D0-0D5A9B785D0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54" y="5490252"/>
            <a:ext cx="1781556" cy="12863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1F1AEA8-8781-E743-B83F-FD30832B817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43" y="4967612"/>
            <a:ext cx="1409143" cy="13512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56B29DC-FB95-4648-AAA8-4590527A9B2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75" y="3618305"/>
            <a:ext cx="1475740" cy="141094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44A8696-32E3-1845-B434-9345DAF7BE3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3652189"/>
            <a:ext cx="2563876" cy="118647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2F82AC01-B005-674E-8C78-3F194139577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86" y="3536902"/>
            <a:ext cx="1735154" cy="132994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0AEF66A-DEDF-AC4C-B5E4-2ADA9C7908A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61" y="2148713"/>
            <a:ext cx="1774039" cy="125171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EA5167D1-0E2A-2E49-9E5E-48C782B451C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894" y="2254041"/>
            <a:ext cx="2335154" cy="113436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237A3E1-0CC5-CC48-A12A-A4B6518869D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55" y="2066947"/>
            <a:ext cx="1735328" cy="132942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02AEC86C-17DE-AC4C-B8E0-775E8383780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88" y="1671188"/>
            <a:ext cx="1577162" cy="394716"/>
          </a:xfrm>
          <a:prstGeom prst="rect">
            <a:avLst/>
          </a:prstGeom>
        </p:spPr>
      </p:pic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6AAA743F-4909-B247-8F97-C700BA61F5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7500000">
            <a:off x="2524833" y="5116537"/>
            <a:ext cx="1411732" cy="116947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8DD7CDC-8EBF-E84A-BE04-EDF55172B2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6858" y1="77899" x2="85076" y2="91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000000">
            <a:off x="2525306" y="5084640"/>
            <a:ext cx="1411732" cy="116947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B42263F-BEAB-7F49-9071-254FB82BDE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3897" y1="76732" x2="87251" y2="916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4500000">
            <a:off x="2574380" y="5106277"/>
            <a:ext cx="1411732" cy="116947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E96D6CDD-A53B-0445-AE31-E9089E59FE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4441" y1="77535" x2="85076" y2="899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3000000">
            <a:off x="2580713" y="5124521"/>
            <a:ext cx="1411732" cy="116947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8DE9AAA-22C3-0242-B4A8-6C35E36874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6073" y1="79796" x2="82115" y2="935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500000">
            <a:off x="2579409" y="5216147"/>
            <a:ext cx="1411732" cy="116947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F2DF8E5-A458-A742-8E02-663F8FBE56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6193" y1="74325" x2="83625" y2="931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60" y="5311407"/>
            <a:ext cx="1411732" cy="1169477"/>
          </a:xfrm>
          <a:prstGeom prst="rect">
            <a:avLst/>
          </a:prstGeom>
        </p:spPr>
      </p:pic>
      <p:sp>
        <p:nvSpPr>
          <p:cNvPr id="73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37283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668834B7-F4DE-544E-BAF2-A04619F661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04" y="5603526"/>
            <a:ext cx="2100268" cy="117703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444EF90-40AE-284A-9996-AAC31E31F84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54" y="5490252"/>
            <a:ext cx="1781556" cy="12863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66E3DF3-ED04-EE49-B703-F4E6C0A906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43" y="4967612"/>
            <a:ext cx="1409143" cy="13512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139C49F-2FEA-694C-9807-8F2C22CE250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75" y="3618305"/>
            <a:ext cx="1475740" cy="141094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8B53012-C287-5A4D-8CBB-8A4BDA71D61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3652189"/>
            <a:ext cx="2563876" cy="118647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CB2EBD2-8849-6D44-8F82-7E5E6FE7F6A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86" y="3536902"/>
            <a:ext cx="1735154" cy="132994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71A498D-FCA6-D948-A2F7-6B5646927A4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61" y="2148713"/>
            <a:ext cx="1774039" cy="125171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0581DF2-8A84-9B41-B823-C89599DF700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894" y="2254041"/>
            <a:ext cx="2335154" cy="113436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BCB0FE1-4950-9B44-B2AE-860A3933A23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55" y="2066947"/>
            <a:ext cx="1735328" cy="132942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B3831A5-BE47-1446-B5F2-7FFCBBF3F36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88" y="1671188"/>
            <a:ext cx="1577162" cy="394716"/>
          </a:xfrm>
          <a:prstGeom prst="rect">
            <a:avLst/>
          </a:prstGeom>
        </p:spPr>
      </p:pic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C4483C30-5EA1-5547-99AB-8FB031A8D8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7500000">
            <a:off x="2524833" y="5116537"/>
            <a:ext cx="1411732" cy="116947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66283400-4D36-9B4F-9538-6FCA0F55A0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5891" y1="76222" x2="83323" y2="911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000000">
            <a:off x="2525306" y="5084640"/>
            <a:ext cx="1411732" cy="116947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7F1B0B5-8467-AB44-A643-6727623AE1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4199" y1="78118" x2="86707" y2="917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4500000">
            <a:off x="2574380" y="5106277"/>
            <a:ext cx="1411732" cy="116947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D0F22D4-D263-BE41-9B9D-6869F0A930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4320" y1="79577" x2="85438" y2="905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3000000">
            <a:off x="2580713" y="5124521"/>
            <a:ext cx="1411732" cy="116947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B0EE531A-E3FB-F946-B521-C311C16C04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4622" y1="76586" x2="85136" y2="943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500000">
            <a:off x="2579409" y="5216147"/>
            <a:ext cx="1411732" cy="116947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32394DF5-D50D-9B42-A774-8AEA57E64F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5650" y1="73596" x2="81813" y2="93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60" y="5311407"/>
            <a:ext cx="1411732" cy="1169477"/>
          </a:xfrm>
          <a:prstGeom prst="rect">
            <a:avLst/>
          </a:prstGeom>
        </p:spPr>
      </p:pic>
      <p:sp>
        <p:nvSpPr>
          <p:cNvPr id="73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739331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BC906A7-32E8-A54B-89BC-96EEDD9E07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04" y="5603526"/>
            <a:ext cx="2100268" cy="117703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E751FBE-4635-ED42-8CE0-CEA37D9E31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54" y="5490252"/>
            <a:ext cx="1781556" cy="12863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2385F1B-1EBA-D445-9E5C-12150AD7634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43" y="4967612"/>
            <a:ext cx="1409143" cy="13512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891F10B-936E-0C44-8549-589BC1B4A95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75" y="3618305"/>
            <a:ext cx="1475740" cy="141094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EB31A3A-18A9-6648-883D-7F096CC2F0B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3652189"/>
            <a:ext cx="2563876" cy="118647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99EFD5B-67FF-B24E-A239-49E3FF68ADA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86" y="3536902"/>
            <a:ext cx="1735154" cy="132994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D47D350-5621-D644-99D6-B3EB493F6C0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61" y="2148713"/>
            <a:ext cx="1774039" cy="125171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5B1FC27-932E-5C40-8300-25752B858D8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894" y="2254041"/>
            <a:ext cx="2335154" cy="113436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529AA5A-BFB9-2142-A957-491CC9EC128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55" y="2066947"/>
            <a:ext cx="1735328" cy="132942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6AD0FBF5-896C-1647-AA0F-5CC137E6AF4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88" y="1671188"/>
            <a:ext cx="1577162" cy="394716"/>
          </a:xfrm>
          <a:prstGeom prst="rect">
            <a:avLst/>
          </a:prstGeom>
        </p:spPr>
      </p:pic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71747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187E0DE-D815-1F4D-A16F-53AC1E2D5E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779" y="3798888"/>
            <a:ext cx="2019134" cy="17602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6DD952-15DF-3242-A50C-D33395BD2A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444" y="4304221"/>
            <a:ext cx="1445748" cy="18649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3F6B129-AB6A-D543-8887-C58030C72F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606" y="1953712"/>
            <a:ext cx="1166867" cy="1223772"/>
          </a:xfrm>
          <a:prstGeom prst="rect">
            <a:avLst/>
          </a:prstGeom>
        </p:spPr>
      </p:pic>
      <p:sp>
        <p:nvSpPr>
          <p:cNvPr id="67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73795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73797" name="AutoShape 5"/>
          <p:cNvSpPr>
            <a:spLocks noChangeArrowheads="1"/>
          </p:cNvSpPr>
          <p:nvPr/>
        </p:nvSpPr>
        <p:spPr bwMode="auto">
          <a:xfrm>
            <a:off x="1676400" y="2971800"/>
            <a:ext cx="6477000" cy="25908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Учителю, ми бачили одного чоловіка, який </a:t>
            </a:r>
            <a:br>
              <a:rPr lang="uk-UA" i="1" dirty="0"/>
            </a:br>
            <a:r>
              <a:rPr lang="uk-UA" i="1" dirty="0"/>
              <a:t>з нами не ходить, що виганяє Ім’ям Твоїм демонів; і ми заборонили йому, бо він </a:t>
            </a:r>
            <a:br>
              <a:rPr lang="uk-UA" i="1" dirty="0"/>
            </a:br>
            <a:r>
              <a:rPr lang="uk-UA" i="1" dirty="0"/>
              <a:t>із нами не ходить (Марка</a:t>
            </a:r>
            <a:r>
              <a:rPr lang="uk-UA" dirty="0"/>
              <a:t> </a:t>
            </a:r>
            <a:r>
              <a:rPr lang="en-US" altLang="x-none" i="1" dirty="0"/>
              <a:t>9:38).</a:t>
            </a:r>
            <a:endParaRPr lang="en-US" altLang="x-none" sz="1800" i="1" dirty="0"/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7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379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86083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AB032C4-DE05-604F-9C35-55CEACF53B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995" y="3802380"/>
            <a:ext cx="2019134" cy="17602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F66790-095F-D14E-A3B4-FACF8AF028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930" y="1905000"/>
            <a:ext cx="1750301" cy="183565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5C3A9FE-BE64-1842-A849-7A5077CBB1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645" y="1907667"/>
            <a:ext cx="1750301" cy="18356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2C5D7D8-918E-5A40-891D-DF36D81C60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779" y="3798888"/>
            <a:ext cx="2019134" cy="176022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1745F80-162A-9048-BF29-B4195E3DB4D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444" y="4304221"/>
            <a:ext cx="1445748" cy="1864995"/>
          </a:xfrm>
          <a:prstGeom prst="rect">
            <a:avLst/>
          </a:prstGeom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1AFC6AC-F996-A14A-8614-C04CA2192D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128" y="2176638"/>
            <a:ext cx="1346089" cy="1173480"/>
          </a:xfrm>
          <a:prstGeom prst="rect">
            <a:avLst/>
          </a:prstGeom>
        </p:spPr>
      </p:pic>
      <p:sp>
        <p:nvSpPr>
          <p:cNvPr id="68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88131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88133" name="AutoShape 5"/>
          <p:cNvSpPr>
            <a:spLocks noChangeArrowheads="1"/>
          </p:cNvSpPr>
          <p:nvPr/>
        </p:nvSpPr>
        <p:spPr bwMode="auto">
          <a:xfrm>
            <a:off x="1676400" y="3200400"/>
            <a:ext cx="5867400" cy="16764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Любіть один одного… </a:t>
            </a:r>
            <a:br>
              <a:rPr lang="uk-UA" i="1" dirty="0"/>
            </a:br>
            <a:r>
              <a:rPr lang="uk-UA" i="1" dirty="0"/>
              <a:t>Коли один одного любимо, </a:t>
            </a:r>
            <a:br>
              <a:rPr lang="uk-UA" i="1" dirty="0"/>
            </a:br>
            <a:r>
              <a:rPr lang="uk-UA" i="1" dirty="0"/>
              <a:t>то Бог в нас пробуває (1 Івана</a:t>
            </a:r>
            <a:r>
              <a:rPr lang="uk-UA" dirty="0"/>
              <a:t> </a:t>
            </a:r>
            <a:r>
              <a:rPr lang="en-US" altLang="x-none" i="1" dirty="0"/>
              <a:t>4:11-12).</a:t>
            </a:r>
            <a:endParaRPr lang="en-US" altLang="x-none" sz="1800" i="1" dirty="0"/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75843" name="Rectangle 3"/>
          <p:cNvSpPr>
            <a:spLocks noChangeArrowheads="1"/>
          </p:cNvSpPr>
          <p:nvPr/>
        </p:nvSpPr>
        <p:spPr bwMode="auto">
          <a:xfrm>
            <a:off x="0" y="0"/>
            <a:ext cx="2089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5. </a:t>
            </a:r>
            <a:r>
              <a:rPr lang="ru-RU" altLang="x-none" sz="1200" dirty="0" err="1">
                <a:solidFill>
                  <a:schemeClr val="accent2"/>
                </a:solidFill>
              </a:rPr>
              <a:t>Зміна</a:t>
            </a:r>
            <a:r>
              <a:rPr lang="ru-RU" altLang="x-none" sz="1200" dirty="0">
                <a:solidFill>
                  <a:schemeClr val="accent2"/>
                </a:solidFill>
              </a:rPr>
              <a:t> наших </a:t>
            </a:r>
            <a:r>
              <a:rPr lang="ru-RU" altLang="x-none" sz="1200" dirty="0" err="1">
                <a:solidFill>
                  <a:schemeClr val="accent2"/>
                </a:solidFill>
              </a:rPr>
              <a:t>сердець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ECFE02D-0424-6D43-9FF2-3717C3DE8B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930" y="2133600"/>
            <a:ext cx="1750301" cy="183565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2EDED11-BD09-3140-BEBE-B961B2A2E6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645" y="2136267"/>
            <a:ext cx="1750301" cy="183565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622A1B6-673C-1D47-8D7A-945051183B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381" y="3822772"/>
            <a:ext cx="2019134" cy="176022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DB51674-C705-494E-98E4-C600C6077D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357" y="3822772"/>
            <a:ext cx="2019134" cy="176022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05A4141-A394-964D-ABFA-096889FAC68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444" y="4304221"/>
            <a:ext cx="1445748" cy="1864995"/>
          </a:xfrm>
          <a:prstGeom prst="rect">
            <a:avLst/>
          </a:prstGeom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x-non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x-non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16004</TotalTime>
  <Words>253</Words>
  <Application>Microsoft Office PowerPoint</Application>
  <PresentationFormat>Екран (4:3)</PresentationFormat>
  <Paragraphs>88</Paragraphs>
  <Slides>24</Slides>
  <Notes>24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24</vt:i4>
      </vt:variant>
    </vt:vector>
  </HeadingPairs>
  <TitlesOfParts>
    <vt:vector size="29" baseType="lpstr">
      <vt:lpstr>MS PGothic</vt:lpstr>
      <vt:lpstr>Arial</vt:lpstr>
      <vt:lpstr>Times</vt:lpstr>
      <vt:lpstr>Webdings</vt:lpstr>
      <vt:lpstr>Blank</vt:lpstr>
      <vt:lpstr>Кубики віри </vt:lpstr>
      <vt:lpstr>Кубики віри </vt:lpstr>
      <vt:lpstr>Запитання</vt:lpstr>
      <vt:lpstr>Запитання</vt:lpstr>
      <vt:lpstr>Запитання</vt:lpstr>
      <vt:lpstr>Запитання</vt:lpstr>
      <vt:lpstr>Вірш напам’ять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Bible Building Blocks of the Faith</dc:title>
  <dc:creator>Віталій Слічний</dc:creator>
  <cp:lastModifiedBy>Nick</cp:lastModifiedBy>
  <cp:revision>1493</cp:revision>
  <cp:lastPrinted>2007-05-12T22:19:43Z</cp:lastPrinted>
  <dcterms:created xsi:type="dcterms:W3CDTF">2002-10-15T15:35:26Z</dcterms:created>
  <dcterms:modified xsi:type="dcterms:W3CDTF">2019-01-01T12:02:29Z</dcterms:modified>
</cp:coreProperties>
</file>