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handoutMasterIdLst>
    <p:handoutMasterId r:id="rId16"/>
  </p:handoutMasterIdLst>
  <p:sldIdLst>
    <p:sldId id="442" r:id="rId2"/>
    <p:sldId id="437" r:id="rId3"/>
    <p:sldId id="477" r:id="rId4"/>
    <p:sldId id="535" r:id="rId5"/>
    <p:sldId id="536" r:id="rId6"/>
    <p:sldId id="533" r:id="rId7"/>
    <p:sldId id="534" r:id="rId8"/>
    <p:sldId id="544" r:id="rId9"/>
    <p:sldId id="548" r:id="rId10"/>
    <p:sldId id="549" r:id="rId11"/>
    <p:sldId id="540" r:id="rId12"/>
    <p:sldId id="542" r:id="rId13"/>
    <p:sldId id="543" r:id="rId14"/>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extLst>
    <p:ext uri="{EFAFB233-063F-42B5-8137-9DF3F51BA10A}">
      <p15:sldGuideLst xmlns:p15="http://schemas.microsoft.com/office/powerpoint/2012/main">
        <p15:guide id="1" orient="horz">
          <p15:clr>
            <a:srgbClr val="A4A3A4"/>
          </p15:clr>
        </p15:guide>
        <p15:guide id="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7069"/>
    <a:srgbClr val="7EC285"/>
    <a:srgbClr val="FFF88C"/>
    <a:srgbClr val="FEECFF"/>
    <a:srgbClr val="E10202"/>
    <a:srgbClr val="FFF309"/>
    <a:srgbClr val="F2B904"/>
    <a:srgbClr val="E76B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93" autoAdjust="0"/>
    <p:restoredTop sz="91176" autoAdjust="0"/>
  </p:normalViewPr>
  <p:slideViewPr>
    <p:cSldViewPr>
      <p:cViewPr varScale="1">
        <p:scale>
          <a:sx n="70" d="100"/>
          <a:sy n="70" d="100"/>
        </p:scale>
        <p:origin x="1098" y="72"/>
      </p:cViewPr>
      <p:guideLst>
        <p:guide orient="horz"/>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36" d="100"/>
          <a:sy n="136" d="100"/>
        </p:scale>
        <p:origin x="-3496" y="-12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262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ltLang="x-none"/>
          </a:p>
        </p:txBody>
      </p:sp>
      <p:sp>
        <p:nvSpPr>
          <p:cNvPr id="282627"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ltLang="x-none"/>
          </a:p>
        </p:txBody>
      </p:sp>
      <p:sp>
        <p:nvSpPr>
          <p:cNvPr id="282628"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ltLang="x-none"/>
          </a:p>
        </p:txBody>
      </p:sp>
      <p:sp>
        <p:nvSpPr>
          <p:cNvPr id="282629"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D8264653-E0F4-E649-956D-AB5BD21FBC75}" type="slidenum">
              <a:rPr lang="en-US" altLang="x-none"/>
              <a:pPr>
                <a:defRPr/>
              </a:pPr>
              <a:t>‹№›</a:t>
            </a:fld>
            <a:endParaRPr lang="en-US" altLang="x-none"/>
          </a:p>
        </p:txBody>
      </p:sp>
    </p:spTree>
    <p:extLst>
      <p:ext uri="{BB962C8B-B14F-4D97-AF65-F5344CB8AC3E}">
        <p14:creationId xmlns:p14="http://schemas.microsoft.com/office/powerpoint/2010/main" val="40209387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ltLang="x-none"/>
          </a:p>
        </p:txBody>
      </p:sp>
      <p:sp>
        <p:nvSpPr>
          <p:cNvPr id="8499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ltLang="x-none"/>
          </a:p>
        </p:txBody>
      </p:sp>
      <p:sp>
        <p:nvSpPr>
          <p:cNvPr id="849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8499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x-none" noProof="0"/>
              <a:t>Click to edit Master text styles</a:t>
            </a:r>
          </a:p>
          <a:p>
            <a:pPr lvl="1"/>
            <a:r>
              <a:rPr lang="en-US" altLang="x-none" noProof="0"/>
              <a:t>Second level</a:t>
            </a:r>
          </a:p>
          <a:p>
            <a:pPr lvl="2"/>
            <a:r>
              <a:rPr lang="en-US" altLang="x-none" noProof="0"/>
              <a:t>Third level</a:t>
            </a:r>
          </a:p>
          <a:p>
            <a:pPr lvl="3"/>
            <a:r>
              <a:rPr lang="en-US" altLang="x-none" noProof="0"/>
              <a:t>Fourth level</a:t>
            </a:r>
          </a:p>
          <a:p>
            <a:pPr lvl="4"/>
            <a:r>
              <a:rPr lang="en-US" altLang="x-none" noProof="0"/>
              <a:t>Fifth level</a:t>
            </a:r>
          </a:p>
        </p:txBody>
      </p:sp>
      <p:sp>
        <p:nvSpPr>
          <p:cNvPr id="8499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ltLang="x-none"/>
          </a:p>
        </p:txBody>
      </p:sp>
      <p:sp>
        <p:nvSpPr>
          <p:cNvPr id="8499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1357DAC-2649-C447-AF96-E7B7F4CA7086}" type="slidenum">
              <a:rPr lang="en-US" altLang="x-none"/>
              <a:pPr>
                <a:defRPr/>
              </a:pPr>
              <a:t>‹№›</a:t>
            </a:fld>
            <a:endParaRPr lang="en-US" altLang="x-none"/>
          </a:p>
        </p:txBody>
      </p:sp>
    </p:spTree>
    <p:extLst>
      <p:ext uri="{BB962C8B-B14F-4D97-AF65-F5344CB8AC3E}">
        <p14:creationId xmlns:p14="http://schemas.microsoft.com/office/powerpoint/2010/main" val="40507871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F582A69-0960-FE4E-A02E-0B6500D9B81F}" type="slidenum">
              <a:rPr lang="en-US" altLang="x-none"/>
              <a:pPr>
                <a:defRPr/>
              </a:pPr>
              <a:t>1</a:t>
            </a:fld>
            <a:endParaRPr lang="en-US" altLang="x-none"/>
          </a:p>
        </p:txBody>
      </p:sp>
      <p:sp>
        <p:nvSpPr>
          <p:cNvPr id="349186" name="Rectangle 2"/>
          <p:cNvSpPr>
            <a:spLocks noGrp="1" noRot="1" noChangeAspect="1" noChangeArrowheads="1" noTextEdit="1"/>
          </p:cNvSpPr>
          <p:nvPr>
            <p:ph type="sldImg"/>
          </p:nvPr>
        </p:nvSpPr>
        <p:spPr>
          <a:ln/>
        </p:spPr>
      </p:sp>
      <p:sp>
        <p:nvSpPr>
          <p:cNvPr id="349187"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F5BCAF0-9C78-5A47-B4D2-24F02AC88D4C}" type="slidenum">
              <a:rPr lang="en-US" altLang="x-none"/>
              <a:pPr>
                <a:defRPr/>
              </a:pPr>
              <a:t>2</a:t>
            </a:fld>
            <a:endParaRPr lang="en-US" altLang="x-none"/>
          </a:p>
        </p:txBody>
      </p:sp>
      <p:sp>
        <p:nvSpPr>
          <p:cNvPr id="337922" name="Rectangle 2"/>
          <p:cNvSpPr>
            <a:spLocks noGrp="1" noRot="1" noChangeAspect="1" noChangeArrowheads="1" noTextEdit="1"/>
          </p:cNvSpPr>
          <p:nvPr>
            <p:ph type="sldImg"/>
          </p:nvPr>
        </p:nvSpPr>
        <p:spPr>
          <a:ln/>
        </p:spPr>
      </p:sp>
      <p:sp>
        <p:nvSpPr>
          <p:cNvPr id="337923"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7FD1F94-4F27-D34D-B60C-8D829021EF68}" type="slidenum">
              <a:rPr lang="en-US" altLang="x-none"/>
              <a:pPr>
                <a:defRPr/>
              </a:pPr>
              <a:t>3</a:t>
            </a:fld>
            <a:endParaRPr lang="en-US" altLang="x-none"/>
          </a:p>
        </p:txBody>
      </p:sp>
      <p:sp>
        <p:nvSpPr>
          <p:cNvPr id="427010" name="Rectangle 2"/>
          <p:cNvSpPr>
            <a:spLocks noGrp="1" noRot="1" noChangeAspect="1" noChangeArrowheads="1" noTextEdit="1"/>
          </p:cNvSpPr>
          <p:nvPr>
            <p:ph type="sldImg"/>
          </p:nvPr>
        </p:nvSpPr>
        <p:spPr>
          <a:ln/>
        </p:spPr>
      </p:sp>
      <p:sp>
        <p:nvSpPr>
          <p:cNvPr id="427011"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618E2D4-C6D7-4A40-81B6-D3B97D531E2B}" type="slidenum">
              <a:rPr lang="en-US" altLang="x-none"/>
              <a:pPr>
                <a:defRPr/>
              </a:pPr>
              <a:t>4</a:t>
            </a:fld>
            <a:endParaRPr lang="en-US" altLang="x-none"/>
          </a:p>
        </p:txBody>
      </p:sp>
      <p:sp>
        <p:nvSpPr>
          <p:cNvPr id="605186" name="Rectangle 2"/>
          <p:cNvSpPr>
            <a:spLocks noGrp="1" noRot="1" noChangeAspect="1" noChangeArrowheads="1" noTextEdit="1"/>
          </p:cNvSpPr>
          <p:nvPr>
            <p:ph type="sldImg"/>
          </p:nvPr>
        </p:nvSpPr>
        <p:spPr>
          <a:ln/>
        </p:spPr>
      </p:sp>
      <p:sp>
        <p:nvSpPr>
          <p:cNvPr id="605187"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22D9AFF-3880-0B49-96D1-B12CE824B916}" type="slidenum">
              <a:rPr lang="en-US" altLang="x-none"/>
              <a:pPr>
                <a:defRPr/>
              </a:pPr>
              <a:t>5</a:t>
            </a:fld>
            <a:endParaRPr lang="en-US" altLang="x-none"/>
          </a:p>
        </p:txBody>
      </p:sp>
      <p:sp>
        <p:nvSpPr>
          <p:cNvPr id="607234" name="Rectangle 2"/>
          <p:cNvSpPr>
            <a:spLocks noGrp="1" noRot="1" noChangeAspect="1" noChangeArrowheads="1" noTextEdit="1"/>
          </p:cNvSpPr>
          <p:nvPr>
            <p:ph type="sldImg"/>
          </p:nvPr>
        </p:nvSpPr>
        <p:spPr>
          <a:ln/>
        </p:spPr>
      </p:sp>
      <p:sp>
        <p:nvSpPr>
          <p:cNvPr id="607235"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C5CCDEB-2321-664C-B879-F65EBF923CB5}" type="slidenum">
              <a:rPr lang="en-US" altLang="x-none"/>
              <a:pPr>
                <a:defRPr/>
              </a:pPr>
              <a:t>6</a:t>
            </a:fld>
            <a:endParaRPr lang="en-US" altLang="x-none"/>
          </a:p>
        </p:txBody>
      </p:sp>
      <p:sp>
        <p:nvSpPr>
          <p:cNvPr id="601090" name="Rectangle 2"/>
          <p:cNvSpPr>
            <a:spLocks noGrp="1" noRot="1" noChangeAspect="1" noChangeArrowheads="1" noTextEdit="1"/>
          </p:cNvSpPr>
          <p:nvPr>
            <p:ph type="sldImg"/>
          </p:nvPr>
        </p:nvSpPr>
        <p:spPr>
          <a:ln/>
        </p:spPr>
      </p:sp>
      <p:sp>
        <p:nvSpPr>
          <p:cNvPr id="601091"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8C55CB4-5E0E-4A41-96C2-40D83D169E91}" type="slidenum">
              <a:rPr lang="en-US" altLang="x-none"/>
              <a:pPr>
                <a:defRPr/>
              </a:pPr>
              <a:t>7</a:t>
            </a:fld>
            <a:endParaRPr lang="en-US" altLang="x-none"/>
          </a:p>
        </p:txBody>
      </p:sp>
      <p:sp>
        <p:nvSpPr>
          <p:cNvPr id="603138" name="Rectangle 2"/>
          <p:cNvSpPr>
            <a:spLocks noGrp="1" noRot="1" noChangeAspect="1" noChangeArrowheads="1" noTextEdit="1"/>
          </p:cNvSpPr>
          <p:nvPr>
            <p:ph type="sldImg"/>
          </p:nvPr>
        </p:nvSpPr>
        <p:spPr>
          <a:ln/>
        </p:spPr>
      </p:sp>
      <p:sp>
        <p:nvSpPr>
          <p:cNvPr id="603139" name="Rectangle 3"/>
          <p:cNvSpPr>
            <a:spLocks noGrp="1" noChangeArrowheads="1"/>
          </p:cNvSpPr>
          <p:nvPr>
            <p:ph type="body" idx="1"/>
          </p:nvPr>
        </p:nvSpPr>
        <p:spPr/>
        <p:txBody>
          <a:bodyPr/>
          <a:lstStyle/>
          <a:p>
            <a:pPr eaLnBrk="1" hangingPunct="1">
              <a:defRPr/>
            </a:pPr>
            <a:endParaRPr lang="x-none" altLang="x-non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34C7817-5408-EB4A-AC3F-0260B90D1C43}" type="slidenum">
              <a:rPr lang="en-US" altLang="x-none"/>
              <a:pPr>
                <a:defRPr/>
              </a:pPr>
              <a:t>8</a:t>
            </a:fld>
            <a:endParaRPr lang="en-US" altLang="x-none"/>
          </a:p>
        </p:txBody>
      </p:sp>
      <p:sp>
        <p:nvSpPr>
          <p:cNvPr id="623618" name="Rectangle 2"/>
          <p:cNvSpPr>
            <a:spLocks noGrp="1" noRot="1" noChangeAspect="1" noChangeArrowheads="1" noTextEdit="1"/>
          </p:cNvSpPr>
          <p:nvPr>
            <p:ph type="sldImg"/>
          </p:nvPr>
        </p:nvSpPr>
        <p:spPr>
          <a:ln/>
        </p:spPr>
      </p:sp>
      <p:sp>
        <p:nvSpPr>
          <p:cNvPr id="623619" name="Rectangle 3"/>
          <p:cNvSpPr>
            <a:spLocks noGrp="1" noChangeArrowheads="1"/>
          </p:cNvSpPr>
          <p:nvPr>
            <p:ph type="body" idx="1"/>
          </p:nvPr>
        </p:nvSpPr>
        <p:spPr/>
        <p:txBody>
          <a:bodyPr/>
          <a:lstStyle/>
          <a:p>
            <a:pPr eaLnBrk="1" hangingPunct="1">
              <a:defRPr/>
            </a:pPr>
            <a:r>
              <a:rPr lang="en-US" altLang="x-none">
                <a:latin typeface="Times New Roman" charset="0"/>
              </a:rPr>
              <a:t>This game works the same as explained in the textbook except children do not choose which visuals to add. Using PowerPoint necessitates that the selection of visuals that appear be predetermined.</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CEBEC5A-A82C-AE4E-9713-1CEE2BEEE3FA}" type="slidenum">
              <a:rPr lang="en-US" altLang="x-none"/>
              <a:pPr>
                <a:defRPr/>
              </a:pPr>
              <a:t>9</a:t>
            </a:fld>
            <a:endParaRPr lang="en-US" altLang="x-none"/>
          </a:p>
        </p:txBody>
      </p:sp>
      <p:sp>
        <p:nvSpPr>
          <p:cNvPr id="640002" name="Rectangle 2"/>
          <p:cNvSpPr>
            <a:spLocks noGrp="1" noRot="1" noChangeAspect="1" noChangeArrowheads="1" noTextEdit="1"/>
          </p:cNvSpPr>
          <p:nvPr>
            <p:ph type="sldImg"/>
          </p:nvPr>
        </p:nvSpPr>
        <p:spPr>
          <a:ln/>
        </p:spPr>
      </p:sp>
      <p:sp>
        <p:nvSpPr>
          <p:cNvPr id="640003" name="Rectangle 3"/>
          <p:cNvSpPr>
            <a:spLocks noGrp="1" noChangeArrowheads="1"/>
          </p:cNvSpPr>
          <p:nvPr>
            <p:ph type="body" idx="1"/>
          </p:nvPr>
        </p:nvSpPr>
        <p:spPr/>
        <p:txBody>
          <a:bodyPr/>
          <a:lstStyle/>
          <a:p>
            <a:pPr eaLnBrk="1" hangingPunct="1">
              <a:defRPr/>
            </a:pPr>
            <a:r>
              <a:rPr lang="en-US" altLang="x-none">
                <a:latin typeface="Times New Roman" charset="0"/>
              </a:rPr>
              <a:t>This game works the same as explained in the textbook except children do not choose which visuals to add. Using PowerPoint necessitates that the selection of visuals that appear be predetermined.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E558721-E6B7-6F41-842B-C75D45AE1078}" type="slidenum">
              <a:rPr lang="en-US" altLang="x-none"/>
              <a:pPr>
                <a:defRPr/>
              </a:pPr>
              <a:t>10</a:t>
            </a:fld>
            <a:endParaRPr lang="en-US" altLang="x-none"/>
          </a:p>
        </p:txBody>
      </p:sp>
      <p:sp>
        <p:nvSpPr>
          <p:cNvPr id="642050" name="Rectangle 2"/>
          <p:cNvSpPr>
            <a:spLocks noGrp="1" noRot="1" noChangeAspect="1" noChangeArrowheads="1" noTextEdit="1"/>
          </p:cNvSpPr>
          <p:nvPr>
            <p:ph type="sldImg"/>
          </p:nvPr>
        </p:nvSpPr>
        <p:spPr>
          <a:ln/>
        </p:spPr>
      </p:sp>
      <p:sp>
        <p:nvSpPr>
          <p:cNvPr id="642051" name="Rectangle 3"/>
          <p:cNvSpPr>
            <a:spLocks noGrp="1" noChangeArrowheads="1"/>
          </p:cNvSpPr>
          <p:nvPr>
            <p:ph type="body" idx="1"/>
          </p:nvPr>
        </p:nvSpPr>
        <p:spPr/>
        <p:txBody>
          <a:bodyPr/>
          <a:lstStyle/>
          <a:p>
            <a:pPr eaLnBrk="1" hangingPunct="1">
              <a:defRPr/>
            </a:pPr>
            <a:r>
              <a:rPr lang="en-US" altLang="x-none">
                <a:latin typeface="Times New Roman" charset="0"/>
              </a:rPr>
              <a:t>This game works the same as explained in the textbook except children do not choose which visuals to add. Using PowerPoint necessitates that the selection of visuals that appear be predetermined.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CADB575-7A75-4047-8B8E-D5C4CCDECF16}" type="slidenum">
              <a:rPr lang="en-US" altLang="x-none"/>
              <a:pPr>
                <a:defRPr/>
              </a:pPr>
              <a:t>11</a:t>
            </a:fld>
            <a:endParaRPr lang="en-US" altLang="x-none"/>
          </a:p>
        </p:txBody>
      </p:sp>
      <p:sp>
        <p:nvSpPr>
          <p:cNvPr id="615426" name="Rectangle 2"/>
          <p:cNvSpPr>
            <a:spLocks noGrp="1" noRot="1" noChangeAspect="1" noChangeArrowheads="1"/>
          </p:cNvSpPr>
          <p:nvPr>
            <p:ph type="sldImg"/>
          </p:nvPr>
        </p:nvSpPr>
        <p:spPr>
          <a:solidFill>
            <a:srgbClr val="FFFFFF"/>
          </a:solidFill>
          <a:ln/>
        </p:spPr>
      </p:sp>
      <p:sp>
        <p:nvSpPr>
          <p:cNvPr id="61542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x-none" altLang="x-non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CAA8221-0B4C-3740-8162-E0C54DDB8008}" type="slidenum">
              <a:rPr lang="en-US" altLang="x-none"/>
              <a:pPr>
                <a:defRPr/>
              </a:pPr>
              <a:t>12</a:t>
            </a:fld>
            <a:endParaRPr lang="en-US" altLang="x-none"/>
          </a:p>
        </p:txBody>
      </p:sp>
      <p:sp>
        <p:nvSpPr>
          <p:cNvPr id="619522" name="Rectangle 2"/>
          <p:cNvSpPr>
            <a:spLocks noGrp="1" noRot="1" noChangeAspect="1" noChangeArrowheads="1"/>
          </p:cNvSpPr>
          <p:nvPr>
            <p:ph type="sldImg"/>
          </p:nvPr>
        </p:nvSpPr>
        <p:spPr>
          <a:solidFill>
            <a:srgbClr val="FFFFFF"/>
          </a:solidFill>
          <a:ln/>
        </p:spPr>
      </p:sp>
      <p:sp>
        <p:nvSpPr>
          <p:cNvPr id="61952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x-none" altLang="x-non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E77C1A2-D0FB-F042-8DC7-CDB0303CAC04}" type="slidenum">
              <a:rPr lang="en-US" altLang="x-none"/>
              <a:pPr>
                <a:defRPr/>
              </a:pPr>
              <a:t>13</a:t>
            </a:fld>
            <a:endParaRPr lang="en-US" altLang="x-none"/>
          </a:p>
        </p:txBody>
      </p:sp>
      <p:sp>
        <p:nvSpPr>
          <p:cNvPr id="621570" name="Rectangle 2"/>
          <p:cNvSpPr>
            <a:spLocks noGrp="1" noRot="1" noChangeAspect="1" noChangeArrowheads="1"/>
          </p:cNvSpPr>
          <p:nvPr>
            <p:ph type="sldImg"/>
          </p:nvPr>
        </p:nvSpPr>
        <p:spPr>
          <a:solidFill>
            <a:srgbClr val="FFFFFF"/>
          </a:solidFill>
          <a:ln/>
        </p:spPr>
      </p:sp>
      <p:sp>
        <p:nvSpPr>
          <p:cNvPr id="621571"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defRPr/>
            </a:pPr>
            <a:endParaRPr lang="x-none" altLang="x-non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6" name="Rectangle 6"/>
          <p:cNvSpPr>
            <a:spLocks noGrp="1" noChangeArrowheads="1"/>
          </p:cNvSpPr>
          <p:nvPr>
            <p:ph type="sldNum" sz="quarter" idx="12"/>
          </p:nvPr>
        </p:nvSpPr>
        <p:spPr>
          <a:ln/>
        </p:spPr>
        <p:txBody>
          <a:bodyPr/>
          <a:lstStyle>
            <a:lvl1pPr>
              <a:defRPr/>
            </a:lvl1pPr>
          </a:lstStyle>
          <a:p>
            <a:pPr>
              <a:defRPr/>
            </a:pPr>
            <a:fld id="{376C8FA6-4161-3D4C-8B75-4F79CA6408C6}" type="slidenum">
              <a:rPr lang="en-US" altLang="x-none"/>
              <a:pPr>
                <a:defRPr/>
              </a:pPr>
              <a:t>‹№›</a:t>
            </a:fld>
            <a:endParaRPr lang="en-US" altLang="x-none"/>
          </a:p>
        </p:txBody>
      </p:sp>
    </p:spTree>
    <p:extLst>
      <p:ext uri="{BB962C8B-B14F-4D97-AF65-F5344CB8AC3E}">
        <p14:creationId xmlns:p14="http://schemas.microsoft.com/office/powerpoint/2010/main" val="665428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6" name="Rectangle 6"/>
          <p:cNvSpPr>
            <a:spLocks noGrp="1" noChangeArrowheads="1"/>
          </p:cNvSpPr>
          <p:nvPr>
            <p:ph type="sldNum" sz="quarter" idx="12"/>
          </p:nvPr>
        </p:nvSpPr>
        <p:spPr>
          <a:ln/>
        </p:spPr>
        <p:txBody>
          <a:bodyPr/>
          <a:lstStyle>
            <a:lvl1pPr>
              <a:defRPr/>
            </a:lvl1pPr>
          </a:lstStyle>
          <a:p>
            <a:pPr>
              <a:defRPr/>
            </a:pPr>
            <a:fld id="{5D92D60C-B0E8-5C47-B358-3673B7DC755E}" type="slidenum">
              <a:rPr lang="en-US" altLang="x-none"/>
              <a:pPr>
                <a:defRPr/>
              </a:pPr>
              <a:t>‹№›</a:t>
            </a:fld>
            <a:endParaRPr lang="en-US" altLang="x-none"/>
          </a:p>
        </p:txBody>
      </p:sp>
    </p:spTree>
    <p:extLst>
      <p:ext uri="{BB962C8B-B14F-4D97-AF65-F5344CB8AC3E}">
        <p14:creationId xmlns:p14="http://schemas.microsoft.com/office/powerpoint/2010/main" val="191544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6" name="Rectangle 6"/>
          <p:cNvSpPr>
            <a:spLocks noGrp="1" noChangeArrowheads="1"/>
          </p:cNvSpPr>
          <p:nvPr>
            <p:ph type="sldNum" sz="quarter" idx="12"/>
          </p:nvPr>
        </p:nvSpPr>
        <p:spPr>
          <a:ln/>
        </p:spPr>
        <p:txBody>
          <a:bodyPr/>
          <a:lstStyle>
            <a:lvl1pPr>
              <a:defRPr/>
            </a:lvl1pPr>
          </a:lstStyle>
          <a:p>
            <a:pPr>
              <a:defRPr/>
            </a:pPr>
            <a:fld id="{875D663A-9C45-FF49-A1EE-B11A53111194}" type="slidenum">
              <a:rPr lang="en-US" altLang="x-none"/>
              <a:pPr>
                <a:defRPr/>
              </a:pPr>
              <a:t>‹№›</a:t>
            </a:fld>
            <a:endParaRPr lang="en-US" altLang="x-none"/>
          </a:p>
        </p:txBody>
      </p:sp>
    </p:spTree>
    <p:extLst>
      <p:ext uri="{BB962C8B-B14F-4D97-AF65-F5344CB8AC3E}">
        <p14:creationId xmlns:p14="http://schemas.microsoft.com/office/powerpoint/2010/main" val="35251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7" name="Rectangle 6"/>
          <p:cNvSpPr>
            <a:spLocks noGrp="1" noChangeArrowheads="1"/>
          </p:cNvSpPr>
          <p:nvPr>
            <p:ph type="sldNum" sz="quarter" idx="12"/>
          </p:nvPr>
        </p:nvSpPr>
        <p:spPr>
          <a:ln/>
        </p:spPr>
        <p:txBody>
          <a:bodyPr/>
          <a:lstStyle>
            <a:lvl1pPr>
              <a:defRPr/>
            </a:lvl1pPr>
          </a:lstStyle>
          <a:p>
            <a:pPr>
              <a:defRPr/>
            </a:pPr>
            <a:fld id="{D9A6B6B8-96DC-0E43-8343-D027DCA8E4E5}" type="slidenum">
              <a:rPr lang="en-US" altLang="x-none"/>
              <a:pPr>
                <a:defRPr/>
              </a:pPr>
              <a:t>‹№›</a:t>
            </a:fld>
            <a:endParaRPr lang="en-US" altLang="x-none"/>
          </a:p>
        </p:txBody>
      </p:sp>
    </p:spTree>
    <p:extLst>
      <p:ext uri="{BB962C8B-B14F-4D97-AF65-F5344CB8AC3E}">
        <p14:creationId xmlns:p14="http://schemas.microsoft.com/office/powerpoint/2010/main" val="1914176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9" name="Rectangle 6"/>
          <p:cNvSpPr>
            <a:spLocks noGrp="1" noChangeArrowheads="1"/>
          </p:cNvSpPr>
          <p:nvPr>
            <p:ph type="sldNum" sz="quarter" idx="12"/>
          </p:nvPr>
        </p:nvSpPr>
        <p:spPr>
          <a:ln/>
        </p:spPr>
        <p:txBody>
          <a:bodyPr/>
          <a:lstStyle>
            <a:lvl1pPr>
              <a:defRPr/>
            </a:lvl1pPr>
          </a:lstStyle>
          <a:p>
            <a:pPr>
              <a:defRPr/>
            </a:pPr>
            <a:fld id="{D30D95C4-53F2-CC40-A19F-01E251AF5A29}" type="slidenum">
              <a:rPr lang="en-US" altLang="x-none"/>
              <a:pPr>
                <a:defRPr/>
              </a:pPr>
              <a:t>‹№›</a:t>
            </a:fld>
            <a:endParaRPr lang="en-US" altLang="x-none"/>
          </a:p>
        </p:txBody>
      </p:sp>
    </p:spTree>
    <p:extLst>
      <p:ext uri="{BB962C8B-B14F-4D97-AF65-F5344CB8AC3E}">
        <p14:creationId xmlns:p14="http://schemas.microsoft.com/office/powerpoint/2010/main" val="104625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5" name="Rectangle 6"/>
          <p:cNvSpPr>
            <a:spLocks noGrp="1" noChangeArrowheads="1"/>
          </p:cNvSpPr>
          <p:nvPr>
            <p:ph type="sldNum" sz="quarter" idx="12"/>
          </p:nvPr>
        </p:nvSpPr>
        <p:spPr>
          <a:ln/>
        </p:spPr>
        <p:txBody>
          <a:bodyPr/>
          <a:lstStyle>
            <a:lvl1pPr>
              <a:defRPr/>
            </a:lvl1pPr>
          </a:lstStyle>
          <a:p>
            <a:pPr>
              <a:defRPr/>
            </a:pPr>
            <a:fld id="{DFF637D1-3111-E546-80D8-34A1330FEDCA}" type="slidenum">
              <a:rPr lang="en-US" altLang="x-none"/>
              <a:pPr>
                <a:defRPr/>
              </a:pPr>
              <a:t>‹№›</a:t>
            </a:fld>
            <a:endParaRPr lang="en-US" altLang="x-none"/>
          </a:p>
        </p:txBody>
      </p:sp>
    </p:spTree>
    <p:extLst>
      <p:ext uri="{BB962C8B-B14F-4D97-AF65-F5344CB8AC3E}">
        <p14:creationId xmlns:p14="http://schemas.microsoft.com/office/powerpoint/2010/main" val="1800079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4" name="Rectangle 6"/>
          <p:cNvSpPr>
            <a:spLocks noGrp="1" noChangeArrowheads="1"/>
          </p:cNvSpPr>
          <p:nvPr>
            <p:ph type="sldNum" sz="quarter" idx="12"/>
          </p:nvPr>
        </p:nvSpPr>
        <p:spPr>
          <a:ln/>
        </p:spPr>
        <p:txBody>
          <a:bodyPr/>
          <a:lstStyle>
            <a:lvl1pPr>
              <a:defRPr/>
            </a:lvl1pPr>
          </a:lstStyle>
          <a:p>
            <a:pPr>
              <a:defRPr/>
            </a:pPr>
            <a:fld id="{2F221937-E78A-DF48-B4D9-9C0991755B14}" type="slidenum">
              <a:rPr lang="en-US" altLang="x-none"/>
              <a:pPr>
                <a:defRPr/>
              </a:pPr>
              <a:t>‹№›</a:t>
            </a:fld>
            <a:endParaRPr lang="en-US" altLang="x-none"/>
          </a:p>
        </p:txBody>
      </p:sp>
    </p:spTree>
    <p:extLst>
      <p:ext uri="{BB962C8B-B14F-4D97-AF65-F5344CB8AC3E}">
        <p14:creationId xmlns:p14="http://schemas.microsoft.com/office/powerpoint/2010/main" val="188873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7" name="Rectangle 6"/>
          <p:cNvSpPr>
            <a:spLocks noGrp="1" noChangeArrowheads="1"/>
          </p:cNvSpPr>
          <p:nvPr>
            <p:ph type="sldNum" sz="quarter" idx="12"/>
          </p:nvPr>
        </p:nvSpPr>
        <p:spPr>
          <a:ln/>
        </p:spPr>
        <p:txBody>
          <a:bodyPr/>
          <a:lstStyle>
            <a:lvl1pPr>
              <a:defRPr/>
            </a:lvl1pPr>
          </a:lstStyle>
          <a:p>
            <a:pPr>
              <a:defRPr/>
            </a:pPr>
            <a:fld id="{A3E294F2-52B4-1C49-8FA6-D394CD755997}" type="slidenum">
              <a:rPr lang="en-US" altLang="x-none"/>
              <a:pPr>
                <a:defRPr/>
              </a:pPr>
              <a:t>‹№›</a:t>
            </a:fld>
            <a:endParaRPr lang="en-US" altLang="x-none"/>
          </a:p>
        </p:txBody>
      </p:sp>
    </p:spTree>
    <p:extLst>
      <p:ext uri="{BB962C8B-B14F-4D97-AF65-F5344CB8AC3E}">
        <p14:creationId xmlns:p14="http://schemas.microsoft.com/office/powerpoint/2010/main" val="420067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7" name="Rectangle 6"/>
          <p:cNvSpPr>
            <a:spLocks noGrp="1" noChangeArrowheads="1"/>
          </p:cNvSpPr>
          <p:nvPr>
            <p:ph type="sldNum" sz="quarter" idx="12"/>
          </p:nvPr>
        </p:nvSpPr>
        <p:spPr>
          <a:ln/>
        </p:spPr>
        <p:txBody>
          <a:bodyPr/>
          <a:lstStyle>
            <a:lvl1pPr>
              <a:defRPr/>
            </a:lvl1pPr>
          </a:lstStyle>
          <a:p>
            <a:pPr>
              <a:defRPr/>
            </a:pPr>
            <a:fld id="{094133E4-94A0-D842-A964-8F79DDAD6A3B}" type="slidenum">
              <a:rPr lang="en-US" altLang="x-none"/>
              <a:pPr>
                <a:defRPr/>
              </a:pPr>
              <a:t>‹№›</a:t>
            </a:fld>
            <a:endParaRPr lang="en-US" altLang="x-none"/>
          </a:p>
        </p:txBody>
      </p:sp>
    </p:spTree>
    <p:extLst>
      <p:ext uri="{BB962C8B-B14F-4D97-AF65-F5344CB8AC3E}">
        <p14:creationId xmlns:p14="http://schemas.microsoft.com/office/powerpoint/2010/main" val="12956071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6" name="Rectangle 6"/>
          <p:cNvSpPr>
            <a:spLocks noGrp="1" noChangeArrowheads="1"/>
          </p:cNvSpPr>
          <p:nvPr>
            <p:ph type="sldNum" sz="quarter" idx="12"/>
          </p:nvPr>
        </p:nvSpPr>
        <p:spPr>
          <a:ln/>
        </p:spPr>
        <p:txBody>
          <a:bodyPr/>
          <a:lstStyle>
            <a:lvl1pPr>
              <a:defRPr/>
            </a:lvl1pPr>
          </a:lstStyle>
          <a:p>
            <a:pPr>
              <a:defRPr/>
            </a:pPr>
            <a:fld id="{9FA15F6C-8396-7C4C-8D55-B34696F47CB6}" type="slidenum">
              <a:rPr lang="en-US" altLang="x-none"/>
              <a:pPr>
                <a:defRPr/>
              </a:pPr>
              <a:t>‹№›</a:t>
            </a:fld>
            <a:endParaRPr lang="en-US" altLang="x-none"/>
          </a:p>
        </p:txBody>
      </p:sp>
    </p:spTree>
    <p:extLst>
      <p:ext uri="{BB962C8B-B14F-4D97-AF65-F5344CB8AC3E}">
        <p14:creationId xmlns:p14="http://schemas.microsoft.com/office/powerpoint/2010/main" val="1932874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x-none"/>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x-none"/>
          </a:p>
        </p:txBody>
      </p:sp>
      <p:sp>
        <p:nvSpPr>
          <p:cNvPr id="6" name="Rectangle 6"/>
          <p:cNvSpPr>
            <a:spLocks noGrp="1" noChangeArrowheads="1"/>
          </p:cNvSpPr>
          <p:nvPr>
            <p:ph type="sldNum" sz="quarter" idx="12"/>
          </p:nvPr>
        </p:nvSpPr>
        <p:spPr>
          <a:ln/>
        </p:spPr>
        <p:txBody>
          <a:bodyPr/>
          <a:lstStyle>
            <a:lvl1pPr>
              <a:defRPr/>
            </a:lvl1pPr>
          </a:lstStyle>
          <a:p>
            <a:pPr>
              <a:defRPr/>
            </a:pPr>
            <a:fld id="{0CE9364A-7079-E34D-A875-D433636F8C1A}" type="slidenum">
              <a:rPr lang="en-US" altLang="x-none"/>
              <a:pPr>
                <a:defRPr/>
              </a:pPr>
              <a:t>‹№›</a:t>
            </a:fld>
            <a:endParaRPr lang="en-US" altLang="x-none"/>
          </a:p>
        </p:txBody>
      </p:sp>
    </p:spTree>
    <p:extLst>
      <p:ext uri="{BB962C8B-B14F-4D97-AF65-F5344CB8AC3E}">
        <p14:creationId xmlns:p14="http://schemas.microsoft.com/office/powerpoint/2010/main" val="841652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x-none"/>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x-none"/>
              <a:t>Click to edit Master text styles</a:t>
            </a:r>
          </a:p>
          <a:p>
            <a:pPr lvl="1"/>
            <a:r>
              <a:rPr lang="en-US" altLang="x-none"/>
              <a:t>Second level</a:t>
            </a:r>
          </a:p>
          <a:p>
            <a:pPr lvl="2"/>
            <a:r>
              <a:rPr lang="en-US" altLang="x-none"/>
              <a:t>Third level</a:t>
            </a:r>
          </a:p>
          <a:p>
            <a:pPr lvl="3"/>
            <a:r>
              <a:rPr lang="en-US" altLang="x-none"/>
              <a:t>Fourth level</a:t>
            </a:r>
          </a:p>
          <a:p>
            <a:pPr lvl="4"/>
            <a:r>
              <a:rPr lang="en-US" altLang="x-none"/>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ltLang="x-non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ltLang="x-non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6F28167E-1C56-8C4A-90D3-6D3D8AFBFF95}"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Effect transition="in" filter="wipe(left)">
                                      <p:cBhvr>
                                        <p:cTn id="7" dur="500"/>
                                        <p:tgtEl>
                                          <p:spTgt spid="10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7">
                                            <p:txEl>
                                              <p:pRg st="1" end="1"/>
                                            </p:txEl>
                                          </p:spTgt>
                                        </p:tgtEl>
                                        <p:attrNameLst>
                                          <p:attrName>style.visibility</p:attrName>
                                        </p:attrNameLst>
                                      </p:cBhvr>
                                      <p:to>
                                        <p:strVal val="visible"/>
                                      </p:to>
                                    </p:set>
                                    <p:animEffect transition="in" filter="wipe(left)">
                                      <p:cBhvr>
                                        <p:cTn id="12" dur="500"/>
                                        <p:tgtEl>
                                          <p:spTgt spid="102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7">
                                            <p:txEl>
                                              <p:pRg st="2" end="2"/>
                                            </p:txEl>
                                          </p:spTgt>
                                        </p:tgtEl>
                                        <p:attrNameLst>
                                          <p:attrName>style.visibility</p:attrName>
                                        </p:attrNameLst>
                                      </p:cBhvr>
                                      <p:to>
                                        <p:strVal val="visible"/>
                                      </p:to>
                                    </p:set>
                                    <p:animEffect transition="in" filter="wipe(left)">
                                      <p:cBhvr>
                                        <p:cTn id="17" dur="500"/>
                                        <p:tgtEl>
                                          <p:spTgt spid="102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27">
                                            <p:txEl>
                                              <p:pRg st="3" end="3"/>
                                            </p:txEl>
                                          </p:spTgt>
                                        </p:tgtEl>
                                        <p:attrNameLst>
                                          <p:attrName>style.visibility</p:attrName>
                                        </p:attrNameLst>
                                      </p:cBhvr>
                                      <p:to>
                                        <p:strVal val="visible"/>
                                      </p:to>
                                    </p:set>
                                    <p:animEffect transition="in" filter="wipe(left)">
                                      <p:cBhvr>
                                        <p:cTn id="22" dur="500"/>
                                        <p:tgtEl>
                                          <p:spTgt spid="102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27">
                                            <p:txEl>
                                              <p:pRg st="4" end="4"/>
                                            </p:txEl>
                                          </p:spTgt>
                                        </p:tgtEl>
                                        <p:attrNameLst>
                                          <p:attrName>style.visibility</p:attrName>
                                        </p:attrNameLst>
                                      </p:cBhvr>
                                      <p:to>
                                        <p:strVal val="visible"/>
                                      </p:to>
                                    </p:set>
                                    <p:animEffect transition="in" filter="wipe(left)">
                                      <p:cBhvr>
                                        <p:cTn id="27"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5" autoUpdateAnimBg="0">
        <p:tmplLst>
          <p:tmpl lvl="1">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4">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 lvl="5">
            <p:tnLst>
              <p:par>
                <p:cTn presetID="2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wipe(left)">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kern="1200">
          <a:solidFill>
            <a:srgbClr val="1721CC"/>
          </a:solidFill>
          <a:latin typeface="+mj-lt"/>
          <a:ea typeface="+mj-ea"/>
          <a:cs typeface="+mj-cs"/>
        </a:defRPr>
      </a:lvl1pPr>
      <a:lvl2pPr algn="ctr" rtl="0" eaLnBrk="0" fontAlgn="base" hangingPunct="0">
        <a:spcBef>
          <a:spcPct val="0"/>
        </a:spcBef>
        <a:spcAft>
          <a:spcPct val="0"/>
        </a:spcAft>
        <a:defRPr sz="4400">
          <a:solidFill>
            <a:srgbClr val="1721CC"/>
          </a:solidFill>
          <a:latin typeface="Times" charset="0"/>
        </a:defRPr>
      </a:lvl2pPr>
      <a:lvl3pPr algn="ctr" rtl="0" eaLnBrk="0" fontAlgn="base" hangingPunct="0">
        <a:spcBef>
          <a:spcPct val="0"/>
        </a:spcBef>
        <a:spcAft>
          <a:spcPct val="0"/>
        </a:spcAft>
        <a:defRPr sz="4400">
          <a:solidFill>
            <a:srgbClr val="1721CC"/>
          </a:solidFill>
          <a:latin typeface="Times" charset="0"/>
        </a:defRPr>
      </a:lvl3pPr>
      <a:lvl4pPr algn="ctr" rtl="0" eaLnBrk="0" fontAlgn="base" hangingPunct="0">
        <a:spcBef>
          <a:spcPct val="0"/>
        </a:spcBef>
        <a:spcAft>
          <a:spcPct val="0"/>
        </a:spcAft>
        <a:defRPr sz="4400">
          <a:solidFill>
            <a:srgbClr val="1721CC"/>
          </a:solidFill>
          <a:latin typeface="Times" charset="0"/>
        </a:defRPr>
      </a:lvl4pPr>
      <a:lvl5pPr algn="ctr" rtl="0" eaLnBrk="0" fontAlgn="base" hangingPunct="0">
        <a:spcBef>
          <a:spcPct val="0"/>
        </a:spcBef>
        <a:spcAft>
          <a:spcPct val="0"/>
        </a:spcAft>
        <a:defRPr sz="4400">
          <a:solidFill>
            <a:srgbClr val="1721CC"/>
          </a:solidFill>
          <a:latin typeface="Times" charset="0"/>
        </a:defRPr>
      </a:lvl5pPr>
      <a:lvl6pPr marL="457200" algn="ctr" rtl="0" fontAlgn="base">
        <a:spcBef>
          <a:spcPct val="0"/>
        </a:spcBef>
        <a:spcAft>
          <a:spcPct val="0"/>
        </a:spcAft>
        <a:defRPr sz="4400">
          <a:solidFill>
            <a:srgbClr val="1721CC"/>
          </a:solidFill>
          <a:latin typeface="Times" charset="0"/>
        </a:defRPr>
      </a:lvl6pPr>
      <a:lvl7pPr marL="914400" algn="ctr" rtl="0" fontAlgn="base">
        <a:spcBef>
          <a:spcPct val="0"/>
        </a:spcBef>
        <a:spcAft>
          <a:spcPct val="0"/>
        </a:spcAft>
        <a:defRPr sz="4400">
          <a:solidFill>
            <a:srgbClr val="1721CC"/>
          </a:solidFill>
          <a:latin typeface="Times" charset="0"/>
        </a:defRPr>
      </a:lvl7pPr>
      <a:lvl8pPr marL="1371600" algn="ctr" rtl="0" fontAlgn="base">
        <a:spcBef>
          <a:spcPct val="0"/>
        </a:spcBef>
        <a:spcAft>
          <a:spcPct val="0"/>
        </a:spcAft>
        <a:defRPr sz="4400">
          <a:solidFill>
            <a:srgbClr val="1721CC"/>
          </a:solidFill>
          <a:latin typeface="Times" charset="0"/>
        </a:defRPr>
      </a:lvl8pPr>
      <a:lvl9pPr marL="1828800" algn="ctr" rtl="0" fontAlgn="base">
        <a:spcBef>
          <a:spcPct val="0"/>
        </a:spcBef>
        <a:spcAft>
          <a:spcPct val="0"/>
        </a:spcAft>
        <a:defRPr sz="4400">
          <a:solidFill>
            <a:srgbClr val="1721CC"/>
          </a:solidFill>
          <a:latin typeface="Times"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g"/><Relationship Id="rId3" Type="http://schemas.openxmlformats.org/officeDocument/2006/relationships/image" Target="../media/image1.jp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jp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jpg"/><Relationship Id="rId5" Type="http://schemas.openxmlformats.org/officeDocument/2006/relationships/image" Target="../media/image3.jpg"/><Relationship Id="rId15" Type="http://schemas.openxmlformats.org/officeDocument/2006/relationships/image" Target="../media/image13.jpg"/><Relationship Id="rId10" Type="http://schemas.openxmlformats.org/officeDocument/2006/relationships/image" Target="../media/image8.jpg"/><Relationship Id="rId4" Type="http://schemas.openxmlformats.org/officeDocument/2006/relationships/image" Target="../media/image2.jpg"/><Relationship Id="rId9" Type="http://schemas.openxmlformats.org/officeDocument/2006/relationships/image" Target="../media/image7.jpg"/><Relationship Id="rId14" Type="http://schemas.openxmlformats.org/officeDocument/2006/relationships/image" Target="../media/image12.jp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19.jpg"/><Relationship Id="rId4" Type="http://schemas.openxmlformats.org/officeDocument/2006/relationships/image" Target="../media/image18.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g"/><Relationship Id="rId13" Type="http://schemas.openxmlformats.org/officeDocument/2006/relationships/image" Target="../media/image9.jpg"/><Relationship Id="rId3" Type="http://schemas.openxmlformats.org/officeDocument/2006/relationships/image" Target="../media/image15.jpeg"/><Relationship Id="rId7" Type="http://schemas.openxmlformats.org/officeDocument/2006/relationships/image" Target="../media/image20.jpg"/><Relationship Id="rId12" Type="http://schemas.openxmlformats.org/officeDocument/2006/relationships/image" Target="../media/image25.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jpg"/><Relationship Id="rId11" Type="http://schemas.openxmlformats.org/officeDocument/2006/relationships/image" Target="../media/image24.png"/><Relationship Id="rId5" Type="http://schemas.openxmlformats.org/officeDocument/2006/relationships/image" Target="../media/image18.jpg"/><Relationship Id="rId10" Type="http://schemas.openxmlformats.org/officeDocument/2006/relationships/image" Target="../media/image23.png"/><Relationship Id="rId4" Type="http://schemas.openxmlformats.org/officeDocument/2006/relationships/image" Target="../media/image17.jpg"/><Relationship Id="rId9" Type="http://schemas.openxmlformats.org/officeDocument/2006/relationships/image" Target="../media/image22.jpg"/></Relationships>
</file>

<file path=ppt/slides/_rels/slide6.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6.jpg"/><Relationship Id="rId7" Type="http://schemas.openxmlformats.org/officeDocument/2006/relationships/image" Target="../media/image30.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9.jpg"/><Relationship Id="rId11" Type="http://schemas.openxmlformats.org/officeDocument/2006/relationships/image" Target="../media/image15.jpeg"/><Relationship Id="rId5" Type="http://schemas.openxmlformats.org/officeDocument/2006/relationships/image" Target="../media/image28.jpg"/><Relationship Id="rId10" Type="http://schemas.openxmlformats.org/officeDocument/2006/relationships/image" Target="../media/image9.jpg"/><Relationship Id="rId4" Type="http://schemas.openxmlformats.org/officeDocument/2006/relationships/image" Target="../media/image27.jpg"/><Relationship Id="rId9" Type="http://schemas.openxmlformats.org/officeDocument/2006/relationships/image" Target="../media/image32.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9.jpg"/><Relationship Id="rId3" Type="http://schemas.openxmlformats.org/officeDocument/2006/relationships/image" Target="../media/image33.jpg"/><Relationship Id="rId7" Type="http://schemas.openxmlformats.org/officeDocument/2006/relationships/image" Target="../media/image28.jpg"/><Relationship Id="rId12" Type="http://schemas.openxmlformats.org/officeDocument/2006/relationships/image" Target="../media/image36.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jpg"/><Relationship Id="rId11" Type="http://schemas.openxmlformats.org/officeDocument/2006/relationships/image" Target="../media/image31.jpg"/><Relationship Id="rId5" Type="http://schemas.openxmlformats.org/officeDocument/2006/relationships/image" Target="../media/image35.jpg"/><Relationship Id="rId10" Type="http://schemas.openxmlformats.org/officeDocument/2006/relationships/image" Target="../media/image32.jpg"/><Relationship Id="rId4" Type="http://schemas.openxmlformats.org/officeDocument/2006/relationships/image" Target="../media/image34.jpg"/><Relationship Id="rId9" Type="http://schemas.openxmlformats.org/officeDocument/2006/relationships/image" Target="../media/image30.jpg"/><Relationship Id="rId14" Type="http://schemas.openxmlformats.org/officeDocument/2006/relationships/image" Target="../media/image15.jpeg"/></Relationships>
</file>

<file path=ppt/slides/_rels/slide9.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9.jpg"/><Relationship Id="rId3" Type="http://schemas.openxmlformats.org/officeDocument/2006/relationships/image" Target="../media/image33.jpg"/><Relationship Id="rId7" Type="http://schemas.openxmlformats.org/officeDocument/2006/relationships/image" Target="../media/image28.jpg"/><Relationship Id="rId12" Type="http://schemas.openxmlformats.org/officeDocument/2006/relationships/image" Target="../media/image36.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7.jpg"/><Relationship Id="rId11" Type="http://schemas.openxmlformats.org/officeDocument/2006/relationships/image" Target="../media/image31.jpg"/><Relationship Id="rId5" Type="http://schemas.openxmlformats.org/officeDocument/2006/relationships/image" Target="../media/image35.jpg"/><Relationship Id="rId10" Type="http://schemas.openxmlformats.org/officeDocument/2006/relationships/image" Target="../media/image32.jpg"/><Relationship Id="rId4" Type="http://schemas.openxmlformats.org/officeDocument/2006/relationships/image" Target="../media/image34.jpg"/><Relationship Id="rId9" Type="http://schemas.openxmlformats.org/officeDocument/2006/relationships/image" Target="../media/image30.jpg"/><Relationship Id="rId14"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image" Target="../media/image29.jpg"/><Relationship Id="rId13" Type="http://schemas.openxmlformats.org/officeDocument/2006/relationships/image" Target="../media/image9.jpg"/><Relationship Id="rId3" Type="http://schemas.openxmlformats.org/officeDocument/2006/relationships/image" Target="../media/image33.jpg"/><Relationship Id="rId7" Type="http://schemas.openxmlformats.org/officeDocument/2006/relationships/image" Target="../media/image28.jpg"/><Relationship Id="rId12"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7.jpg"/><Relationship Id="rId11" Type="http://schemas.openxmlformats.org/officeDocument/2006/relationships/image" Target="../media/image31.jpg"/><Relationship Id="rId5" Type="http://schemas.openxmlformats.org/officeDocument/2006/relationships/image" Target="../media/image35.jpg"/><Relationship Id="rId10" Type="http://schemas.openxmlformats.org/officeDocument/2006/relationships/image" Target="../media/image32.jpg"/><Relationship Id="rId4" Type="http://schemas.openxmlformats.org/officeDocument/2006/relationships/image" Target="../media/image34.jpg"/><Relationship Id="rId9" Type="http://schemas.openxmlformats.org/officeDocument/2006/relationships/image" Target="../media/image30.jpg"/><Relationship Id="rId1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37.jpg"/><Relationship Id="rId7"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39.jpg"/><Relationship Id="rId4" Type="http://schemas.openxmlformats.org/officeDocument/2006/relationships/image" Target="../media/image38.jpg"/></Relationships>
</file>

<file path=ppt/slides/_rels/slide1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7.jpg"/><Relationship Id="rId7" Type="http://schemas.openxmlformats.org/officeDocument/2006/relationships/image" Target="../media/image41.jp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0.jpg"/><Relationship Id="rId11" Type="http://schemas.openxmlformats.org/officeDocument/2006/relationships/image" Target="../media/image15.jpeg"/><Relationship Id="rId5" Type="http://schemas.openxmlformats.org/officeDocument/2006/relationships/image" Target="../media/image39.jpg"/><Relationship Id="rId10" Type="http://schemas.openxmlformats.org/officeDocument/2006/relationships/image" Target="../media/image9.jpg"/><Relationship Id="rId4" Type="http://schemas.openxmlformats.org/officeDocument/2006/relationships/image" Target="../media/image38.jpg"/><Relationship Id="rId9" Type="http://schemas.openxmlformats.org/officeDocument/2006/relationships/image" Target="../media/image4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2" name="Text Box 12"/>
          <p:cNvSpPr txBox="1">
            <a:spLocks noChangeArrowheads="1"/>
          </p:cNvSpPr>
          <p:nvPr/>
        </p:nvSpPr>
        <p:spPr bwMode="auto">
          <a:xfrm>
            <a:off x="6781800" y="2057400"/>
            <a:ext cx="1981200" cy="708025"/>
          </a:xfrm>
          <a:prstGeom prst="rect">
            <a:avLst/>
          </a:prstGeom>
          <a:solidFill>
            <a:srgbClr val="006D6B"/>
          </a:solidFill>
          <a:ln w="6350">
            <a:solidFill>
              <a:schemeClr val="tx1"/>
            </a:solidFill>
            <a:miter lim="800000"/>
            <a:headEnd/>
            <a:tailEnd/>
          </a:ln>
          <a:effectLst>
            <a:outerShdw blurRad="63500" dist="107763" dir="2700000" algn="ctr" rotWithShape="0">
              <a:schemeClr val="bg2">
                <a:alpha val="74997"/>
              </a:schemeClr>
            </a:outerShdw>
          </a:effectLst>
        </p:spPr>
        <p:txBody>
          <a:bodyPr>
            <a:spAutoFit/>
          </a:bodyPr>
          <a:lstStyle/>
          <a:p>
            <a:pPr algn="ctr">
              <a:defRPr/>
            </a:pPr>
            <a:r>
              <a:rPr lang="uk-UA" altLang="x-none" dirty="0">
                <a:solidFill>
                  <a:schemeClr val="bg1"/>
                </a:solidFill>
              </a:rPr>
              <a:t>Серія Д</a:t>
            </a:r>
            <a:endParaRPr lang="en-US" altLang="x-none" sz="2000" dirty="0">
              <a:solidFill>
                <a:schemeClr val="bg1"/>
              </a:solidFill>
            </a:endParaRPr>
          </a:p>
          <a:p>
            <a:pPr algn="ctr">
              <a:defRPr/>
            </a:pPr>
            <a:r>
              <a:rPr lang="uk-UA" altLang="x-none" sz="1600" dirty="0">
                <a:solidFill>
                  <a:schemeClr val="bg1"/>
                </a:solidFill>
              </a:rPr>
              <a:t>Урок </a:t>
            </a:r>
            <a:r>
              <a:rPr lang="en-US" altLang="x-none" sz="1600" dirty="0">
                <a:solidFill>
                  <a:schemeClr val="bg1"/>
                </a:solidFill>
              </a:rPr>
              <a:t>2</a:t>
            </a:r>
            <a:endParaRPr lang="en-US" altLang="x-none" sz="2000" dirty="0">
              <a:solidFill>
                <a:schemeClr val="bg1"/>
              </a:solidFill>
            </a:endParaRPr>
          </a:p>
        </p:txBody>
      </p:sp>
      <p:sp>
        <p:nvSpPr>
          <p:cNvPr id="348167" name="Rectangle 7"/>
          <p:cNvSpPr>
            <a:spLocks noGrp="1" noChangeArrowheads="1"/>
          </p:cNvSpPr>
          <p:nvPr>
            <p:ph type="ctrTitle"/>
          </p:nvPr>
        </p:nvSpPr>
        <p:spPr>
          <a:xfrm>
            <a:off x="685800" y="533400"/>
            <a:ext cx="7772400" cy="1524000"/>
          </a:xfrm>
        </p:spPr>
        <p:txBody>
          <a:bodyPr anchor="ctr"/>
          <a:lstStyle/>
          <a:p>
            <a:pPr eaLnBrk="1" hangingPunct="1">
              <a:defRPr/>
            </a:pPr>
            <a:r>
              <a:rPr lang="uk-UA" altLang="x-none" sz="5400" dirty="0"/>
              <a:t>Кубики віри</a:t>
            </a:r>
            <a:br>
              <a:rPr lang="en-US" altLang="x-none" sz="5400" dirty="0"/>
            </a:br>
            <a:endParaRPr lang="en-US" altLang="x-none" sz="4400" dirty="0"/>
          </a:p>
        </p:txBody>
      </p:sp>
      <p:grpSp>
        <p:nvGrpSpPr>
          <p:cNvPr id="20" name="Group 6"/>
          <p:cNvGrpSpPr>
            <a:grpSpLocks noChangeAspect="1"/>
          </p:cNvGrpSpPr>
          <p:nvPr/>
        </p:nvGrpSpPr>
        <p:grpSpPr bwMode="auto">
          <a:xfrm>
            <a:off x="389756" y="2590800"/>
            <a:ext cx="8361810" cy="3551238"/>
            <a:chOff x="1036982" y="2045877"/>
            <a:chExt cx="9837534" cy="4178634"/>
          </a:xfrm>
        </p:grpSpPr>
        <p:pic>
          <p:nvPicPr>
            <p:cNvPr id="21"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rot="1740000">
              <a:off x="8476210" y="4591574"/>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rot="1080000">
              <a:off x="7278237" y="4094624"/>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rot="360000">
              <a:off x="6024023" y="3796456"/>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rot="21240000">
              <a:off x="4738294" y="3796456"/>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bwMode="auto">
            <a:xfrm rot="20520000">
              <a:off x="3482384" y="4094625"/>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bwMode="auto">
            <a:xfrm rot="19800000">
              <a:off x="2286350" y="4601512"/>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bwMode="auto">
            <a:xfrm rot="1800000">
              <a:off x="9732688" y="3278313"/>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4"/>
            <p:cNvPicPr>
              <a:picLocks noChangeAspect="1"/>
            </p:cNvPicPr>
            <p:nvPr/>
          </p:nvPicPr>
          <p:blipFill>
            <a:blip r:embed="rId10">
              <a:extLst>
                <a:ext uri="{28A0092B-C50C-407E-A947-70E740481C1C}">
                  <a14:useLocalDpi xmlns:a14="http://schemas.microsoft.com/office/drawing/2010/main" val="0"/>
                </a:ext>
              </a:extLst>
            </a:blip>
            <a:stretch>
              <a:fillRect/>
            </a:stretch>
          </p:blipFill>
          <p:spPr bwMode="auto">
            <a:xfrm rot="1140000">
              <a:off x="8534791" y="2662095"/>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5"/>
            <p:cNvPicPr>
              <a:picLocks noChangeAspect="1"/>
            </p:cNvPicPr>
            <p:nvPr/>
          </p:nvPicPr>
          <p:blipFill>
            <a:blip r:embed="rId11">
              <a:extLst>
                <a:ext uri="{28A0092B-C50C-407E-A947-70E740481C1C}">
                  <a14:useLocalDpi xmlns:a14="http://schemas.microsoft.com/office/drawing/2010/main" val="0"/>
                </a:ext>
              </a:extLst>
            </a:blip>
            <a:stretch>
              <a:fillRect/>
            </a:stretch>
          </p:blipFill>
          <p:spPr bwMode="auto">
            <a:xfrm rot="600000">
              <a:off x="7279933" y="2244657"/>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6"/>
            <p:cNvPicPr>
              <a:picLocks noChangeAspect="1"/>
            </p:cNvPicPr>
            <p:nvPr/>
          </p:nvPicPr>
          <p:blipFill>
            <a:blip r:embed="rId12">
              <a:extLst>
                <a:ext uri="{28A0092B-C50C-407E-A947-70E740481C1C}">
                  <a14:useLocalDpi xmlns:a14="http://schemas.microsoft.com/office/drawing/2010/main" val="0"/>
                </a:ext>
              </a:extLst>
            </a:blip>
            <a:stretch>
              <a:fillRect/>
            </a:stretch>
          </p:blipFill>
          <p:spPr bwMode="auto">
            <a:xfrm rot="180000">
              <a:off x="6024023" y="2045877"/>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bwMode="auto">
            <a:xfrm rot="21420000">
              <a:off x="4738294" y="2045877"/>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18"/>
            <p:cNvPicPr>
              <a:picLocks noChangeAspect="1"/>
            </p:cNvPicPr>
            <p:nvPr/>
          </p:nvPicPr>
          <p:blipFill>
            <a:blip r:embed="rId14">
              <a:extLst>
                <a:ext uri="{28A0092B-C50C-407E-A947-70E740481C1C}">
                  <a14:useLocalDpi xmlns:a14="http://schemas.microsoft.com/office/drawing/2010/main" val="0"/>
                </a:ext>
              </a:extLst>
            </a:blip>
            <a:stretch>
              <a:fillRect/>
            </a:stretch>
          </p:blipFill>
          <p:spPr bwMode="auto">
            <a:xfrm rot="21000000">
              <a:off x="3482384" y="2244657"/>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19"/>
            <p:cNvPicPr>
              <a:picLocks noChangeAspect="1"/>
            </p:cNvPicPr>
            <p:nvPr/>
          </p:nvPicPr>
          <p:blipFill>
            <a:blip r:embed="rId15">
              <a:extLst>
                <a:ext uri="{28A0092B-C50C-407E-A947-70E740481C1C}">
                  <a14:useLocalDpi xmlns:a14="http://schemas.microsoft.com/office/drawing/2010/main" val="0"/>
                </a:ext>
              </a:extLst>
            </a:blip>
            <a:stretch>
              <a:fillRect/>
            </a:stretch>
          </p:blipFill>
          <p:spPr bwMode="auto">
            <a:xfrm rot="20460000">
              <a:off x="2226472" y="2672034"/>
              <a:ext cx="1141828"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0"/>
            <p:cNvPicPr>
              <a:picLocks noChangeAspect="1"/>
            </p:cNvPicPr>
            <p:nvPr/>
          </p:nvPicPr>
          <p:blipFill>
            <a:blip r:embed="rId16">
              <a:extLst>
                <a:ext uri="{28A0092B-C50C-407E-A947-70E740481C1C}">
                  <a14:useLocalDpi xmlns:a14="http://schemas.microsoft.com/office/drawing/2010/main" val="0"/>
                </a:ext>
              </a:extLst>
            </a:blip>
            <a:stretch>
              <a:fillRect/>
            </a:stretch>
          </p:blipFill>
          <p:spPr bwMode="auto">
            <a:xfrm rot="19800000">
              <a:off x="1036982" y="3288252"/>
              <a:ext cx="1148132" cy="162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6" name="Рисунок 35"/>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348172"/>
                                        </p:tgtEl>
                                        <p:attrNameLst>
                                          <p:attrName>style.visibility</p:attrName>
                                        </p:attrNameLst>
                                      </p:cBhvr>
                                      <p:to>
                                        <p:strVal val="visible"/>
                                      </p:to>
                                    </p:set>
                                    <p:anim calcmode="lin" valueType="num">
                                      <p:cBhvr>
                                        <p:cTn id="11" dur="1000" fill="hold"/>
                                        <p:tgtEl>
                                          <p:spTgt spid="348172"/>
                                        </p:tgtEl>
                                        <p:attrNameLst>
                                          <p:attrName>ppt_w</p:attrName>
                                        </p:attrNameLst>
                                      </p:cBhvr>
                                      <p:tavLst>
                                        <p:tav tm="0">
                                          <p:val>
                                            <p:fltVal val="0"/>
                                          </p:val>
                                        </p:tav>
                                        <p:tav tm="100000">
                                          <p:val>
                                            <p:strVal val="#ppt_w"/>
                                          </p:val>
                                        </p:tav>
                                      </p:tavLst>
                                    </p:anim>
                                    <p:anim calcmode="lin" valueType="num">
                                      <p:cBhvr>
                                        <p:cTn id="12" dur="1000" fill="hold"/>
                                        <p:tgtEl>
                                          <p:spTgt spid="3481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7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900" name="Rectangle 4"/>
          <p:cNvSpPr>
            <a:spLocks noGrp="1" noChangeArrowheads="1"/>
          </p:cNvSpPr>
          <p:nvPr>
            <p:ph type="title"/>
          </p:nvPr>
        </p:nvSpPr>
        <p:spPr/>
        <p:txBody>
          <a:bodyPr/>
          <a:lstStyle/>
          <a:p>
            <a:pPr eaLnBrk="1" hangingPunct="1">
              <a:defRPr/>
            </a:pPr>
            <a:r>
              <a:rPr lang="uk-UA" altLang="x-none" dirty="0"/>
              <a:t>Кубики віри</a:t>
            </a:r>
            <a:br>
              <a:rPr lang="en-US" altLang="x-none" dirty="0"/>
            </a:br>
            <a:endParaRPr lang="en-US" altLang="x-none" dirty="0"/>
          </a:p>
        </p:txBody>
      </p:sp>
      <p:sp>
        <p:nvSpPr>
          <p:cNvPr id="336921" name="AutoShape 25"/>
          <p:cNvSpPr>
            <a:spLocks noChangeArrowheads="1"/>
          </p:cNvSpPr>
          <p:nvPr/>
        </p:nvSpPr>
        <p:spPr bwMode="auto">
          <a:xfrm>
            <a:off x="4267200" y="4038600"/>
            <a:ext cx="665163" cy="355600"/>
          </a:xfrm>
          <a:custGeom>
            <a:avLst/>
            <a:gdLst>
              <a:gd name="T0" fmla="*/ 508573 w 21600"/>
              <a:gd name="T1" fmla="*/ 0 h 21600"/>
              <a:gd name="T2" fmla="*/ 0 w 21600"/>
              <a:gd name="T3" fmla="*/ 177800 h 21600"/>
              <a:gd name="T4" fmla="*/ 508573 w 21600"/>
              <a:gd name="T5" fmla="*/ 355600 h 21600"/>
              <a:gd name="T6" fmla="*/ 665163 w 21600"/>
              <a:gd name="T7" fmla="*/ 177800 h 21600"/>
              <a:gd name="T8" fmla="*/ 17694720 60000 65536"/>
              <a:gd name="T9" fmla="*/ 11796480 60000 65536"/>
              <a:gd name="T10" fmla="*/ 5898240 60000 65536"/>
              <a:gd name="T11" fmla="*/ 0 60000 65536"/>
              <a:gd name="T12" fmla="*/ 3375 w 21600"/>
              <a:gd name="T13" fmla="*/ 5451 h 21600"/>
              <a:gd name="T14" fmla="*/ 19082 w 21600"/>
              <a:gd name="T15" fmla="*/ 16149 h 21600"/>
            </a:gdLst>
            <a:ahLst/>
            <a:cxnLst>
              <a:cxn ang="T8">
                <a:pos x="T0" y="T1"/>
              </a:cxn>
              <a:cxn ang="T9">
                <a:pos x="T2" y="T3"/>
              </a:cxn>
              <a:cxn ang="T10">
                <a:pos x="T4" y="T5"/>
              </a:cxn>
              <a:cxn ang="T11">
                <a:pos x="T6" y="T7"/>
              </a:cxn>
            </a:cxnLst>
            <a:rect l="T12" t="T13" r="T14" b="T15"/>
            <a:pathLst>
              <a:path w="21600" h="21600">
                <a:moveTo>
                  <a:pt x="16515" y="0"/>
                </a:moveTo>
                <a:lnTo>
                  <a:pt x="16515" y="5451"/>
                </a:lnTo>
                <a:lnTo>
                  <a:pt x="3375" y="5451"/>
                </a:lnTo>
                <a:lnTo>
                  <a:pt x="3375" y="16149"/>
                </a:lnTo>
                <a:lnTo>
                  <a:pt x="16515" y="16149"/>
                </a:lnTo>
                <a:lnTo>
                  <a:pt x="16515" y="21600"/>
                </a:lnTo>
                <a:lnTo>
                  <a:pt x="21600" y="10800"/>
                </a:lnTo>
                <a:lnTo>
                  <a:pt x="16515" y="0"/>
                </a:lnTo>
                <a:close/>
              </a:path>
              <a:path w="21600" h="21600">
                <a:moveTo>
                  <a:pt x="1350" y="5451"/>
                </a:moveTo>
                <a:lnTo>
                  <a:pt x="1350" y="16149"/>
                </a:lnTo>
                <a:lnTo>
                  <a:pt x="2700" y="16149"/>
                </a:lnTo>
                <a:lnTo>
                  <a:pt x="2700" y="5451"/>
                </a:lnTo>
                <a:lnTo>
                  <a:pt x="1350" y="5451"/>
                </a:lnTo>
                <a:close/>
              </a:path>
              <a:path w="21600" h="21600">
                <a:moveTo>
                  <a:pt x="0" y="5451"/>
                </a:moveTo>
                <a:lnTo>
                  <a:pt x="0" y="16149"/>
                </a:lnTo>
                <a:lnTo>
                  <a:pt x="675" y="16149"/>
                </a:lnTo>
                <a:lnTo>
                  <a:pt x="675" y="5451"/>
                </a:lnTo>
                <a:lnTo>
                  <a:pt x="0" y="5451"/>
                </a:lnTo>
                <a:close/>
              </a:path>
            </a:pathLst>
          </a:custGeom>
          <a:solidFill>
            <a:srgbClr val="FF0000"/>
          </a:solidFill>
          <a:ln w="9525">
            <a:solidFill>
              <a:schemeClr val="tx1"/>
            </a:solidFill>
            <a:miter lim="800000"/>
            <a:headEnd/>
            <a:tailEnd/>
          </a:ln>
          <a:effectLst>
            <a:outerShdw blurRad="63500" dist="107763" dir="2700000" algn="ctr" rotWithShape="0">
              <a:schemeClr val="bg2">
                <a:alpha val="74997"/>
              </a:schemeClr>
            </a:outerShdw>
          </a:effectLst>
        </p:spPr>
        <p:txBody>
          <a:bodyPr wrap="none" anchor="ctr"/>
          <a:lstStyle/>
          <a:p>
            <a:endParaRPr lang="en-US"/>
          </a:p>
        </p:txBody>
      </p:sp>
      <p:sp>
        <p:nvSpPr>
          <p:cNvPr id="336928" name="Rectangle 32" descr="Bouquet"/>
          <p:cNvSpPr>
            <a:spLocks noChangeArrowheads="1"/>
          </p:cNvSpPr>
          <p:nvPr/>
        </p:nvSpPr>
        <p:spPr bwMode="auto">
          <a:xfrm>
            <a:off x="5029200" y="2209800"/>
            <a:ext cx="3810000" cy="4114800"/>
          </a:xfrm>
          <a:prstGeom prst="rect">
            <a:avLst/>
          </a:prstGeom>
          <a:blipFill dpi="0" rotWithShape="0">
            <a:blip r:embed="rId3"/>
            <a:srcRect/>
            <a:tile tx="0" ty="0" sx="100000" sy="100000" flip="none" algn="tl"/>
          </a:blipFill>
          <a:ln w="9525">
            <a:solidFill>
              <a:schemeClr val="tx1"/>
            </a:solidFill>
            <a:miter lim="800000"/>
            <a:headEnd/>
            <a:tailEnd/>
          </a:ln>
          <a:effectLst>
            <a:outerShdw blurRad="63500" dist="107763" dir="2700000" algn="ctr" rotWithShape="0">
              <a:schemeClr val="bg2">
                <a:alpha val="74997"/>
              </a:schemeClr>
            </a:outerShdw>
          </a:effectLst>
        </p:spPr>
        <p:txBody>
          <a:bodyPr wrap="none" anchor="ctr"/>
          <a:lstStyle/>
          <a:p>
            <a:pPr algn="ctr">
              <a:defRPr/>
            </a:pPr>
            <a:endParaRPr lang="x-none" altLang="x-none">
              <a:ea typeface="ＭＳ Ｐゴシック" charset="-128"/>
            </a:endParaRPr>
          </a:p>
        </p:txBody>
      </p:sp>
      <p:sp>
        <p:nvSpPr>
          <p:cNvPr id="336929" name="Text Box 33"/>
          <p:cNvSpPr txBox="1">
            <a:spLocks noChangeArrowheads="1"/>
          </p:cNvSpPr>
          <p:nvPr/>
        </p:nvSpPr>
        <p:spPr bwMode="auto">
          <a:xfrm>
            <a:off x="5029200" y="2286000"/>
            <a:ext cx="3776663" cy="3942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230188" indent="-230188">
              <a:defRPr sz="2400">
                <a:solidFill>
                  <a:schemeClr val="tx1"/>
                </a:solidFill>
                <a:latin typeface="Times" charset="0"/>
              </a:defRPr>
            </a:lvl1pPr>
            <a:lvl2pPr>
              <a:defRPr sz="2400">
                <a:solidFill>
                  <a:schemeClr val="tx1"/>
                </a:solidFill>
                <a:latin typeface="Times" charset="0"/>
              </a:defRPr>
            </a:lvl2pPr>
            <a:lvl3pPr>
              <a:defRPr sz="2400">
                <a:solidFill>
                  <a:schemeClr val="tx1"/>
                </a:solidFill>
                <a:latin typeface="Times" charset="0"/>
              </a:defRPr>
            </a:lvl3pPr>
            <a:lvl4pPr>
              <a:defRPr sz="2400">
                <a:solidFill>
                  <a:schemeClr val="tx1"/>
                </a:solidFill>
                <a:latin typeface="Times" charset="0"/>
              </a:defRPr>
            </a:lvl4pPr>
            <a:lvl5pPr>
              <a:defRPr sz="2400">
                <a:solidFill>
                  <a:schemeClr val="tx1"/>
                </a:solidFill>
                <a:latin typeface="Times" charset="0"/>
              </a:defRPr>
            </a:lvl5pPr>
            <a:lvl6pPr eaLnBrk="0" fontAlgn="base" hangingPunct="0">
              <a:spcBef>
                <a:spcPct val="0"/>
              </a:spcBef>
              <a:spcAft>
                <a:spcPct val="0"/>
              </a:spcAft>
              <a:defRPr sz="2400">
                <a:solidFill>
                  <a:schemeClr val="tx1"/>
                </a:solidFill>
                <a:latin typeface="Times" charset="0"/>
              </a:defRPr>
            </a:lvl6pPr>
            <a:lvl7pPr eaLnBrk="0" fontAlgn="base" hangingPunct="0">
              <a:spcBef>
                <a:spcPct val="0"/>
              </a:spcBef>
              <a:spcAft>
                <a:spcPct val="0"/>
              </a:spcAft>
              <a:defRPr sz="2400">
                <a:solidFill>
                  <a:schemeClr val="tx1"/>
                </a:solidFill>
                <a:latin typeface="Times" charset="0"/>
              </a:defRPr>
            </a:lvl7pPr>
            <a:lvl8pPr eaLnBrk="0" fontAlgn="base" hangingPunct="0">
              <a:spcBef>
                <a:spcPct val="0"/>
              </a:spcBef>
              <a:spcAft>
                <a:spcPct val="0"/>
              </a:spcAft>
              <a:defRPr sz="2400">
                <a:solidFill>
                  <a:schemeClr val="tx1"/>
                </a:solidFill>
                <a:latin typeface="Times" charset="0"/>
              </a:defRPr>
            </a:lvl8pPr>
            <a:lvl9pPr eaLnBrk="0" fontAlgn="base" hangingPunct="0">
              <a:spcBef>
                <a:spcPct val="0"/>
              </a:spcBef>
              <a:spcAft>
                <a:spcPct val="0"/>
              </a:spcAft>
              <a:defRPr sz="2400">
                <a:solidFill>
                  <a:schemeClr val="tx1"/>
                </a:solidFill>
                <a:latin typeface="Times" charset="0"/>
              </a:defRPr>
            </a:lvl9pPr>
          </a:lstStyle>
          <a:p>
            <a:pPr algn="ctr">
              <a:lnSpc>
                <a:spcPct val="90000"/>
              </a:lnSpc>
              <a:defRPr/>
            </a:pPr>
            <a:r>
              <a:rPr lang="uk-UA" altLang="x-none" b="1" i="1" u="sng" dirty="0">
                <a:ea typeface="ＭＳ Ｐゴシック" charset="-128"/>
              </a:rPr>
              <a:t>Теми уроків серії Д</a:t>
            </a:r>
            <a:endParaRPr lang="en-US" altLang="x-none" sz="2000" dirty="0">
              <a:ea typeface="ＭＳ Ｐゴシック" charset="-128"/>
            </a:endParaRPr>
          </a:p>
          <a:p>
            <a:pPr>
              <a:lnSpc>
                <a:spcPct val="90000"/>
              </a:lnSpc>
              <a:defRPr/>
            </a:pPr>
            <a:endParaRPr lang="en-US" altLang="x-none" sz="1400" dirty="0">
              <a:solidFill>
                <a:srgbClr val="FF0000"/>
              </a:solidFill>
              <a:ea typeface="ＭＳ Ｐゴシック" charset="-128"/>
            </a:endParaRPr>
          </a:p>
          <a:p>
            <a:pPr>
              <a:lnSpc>
                <a:spcPct val="90000"/>
              </a:lnSpc>
              <a:defRPr/>
            </a:pPr>
            <a:r>
              <a:rPr lang="en-US" altLang="x-none" sz="2000" dirty="0">
                <a:ea typeface="ＭＳ Ｐゴシック" charset="-128"/>
              </a:rPr>
              <a:t>1	</a:t>
            </a:r>
            <a:r>
              <a:rPr lang="uk-UA" altLang="x-none" sz="2000" dirty="0">
                <a:ea typeface="ＭＳ Ｐゴシック" charset="-128"/>
              </a:rPr>
              <a:t>Руйнуючи диявольські хитрощі</a:t>
            </a:r>
            <a:endParaRPr lang="en-US" altLang="x-none" sz="2000" dirty="0">
              <a:ea typeface="ＭＳ Ｐゴシック" charset="-128"/>
            </a:endParaRPr>
          </a:p>
          <a:p>
            <a:pPr>
              <a:lnSpc>
                <a:spcPct val="90000"/>
              </a:lnSpc>
              <a:defRPr/>
            </a:pPr>
            <a:endParaRPr lang="en-US" altLang="x-none" sz="2000" dirty="0">
              <a:ea typeface="ＭＳ Ｐゴシック" charset="-128"/>
            </a:endParaRPr>
          </a:p>
          <a:p>
            <a:pPr>
              <a:lnSpc>
                <a:spcPct val="90000"/>
              </a:lnSpc>
              <a:defRPr/>
            </a:pPr>
            <a:r>
              <a:rPr lang="en-US" altLang="x-none" sz="2000" dirty="0">
                <a:solidFill>
                  <a:srgbClr val="FF0000"/>
                </a:solidFill>
                <a:ea typeface="ＭＳ Ｐゴシック" charset="-128"/>
              </a:rPr>
              <a:t>2	</a:t>
            </a:r>
            <a:r>
              <a:rPr lang="uk-UA" altLang="x-none" sz="2000" dirty="0">
                <a:solidFill>
                  <a:srgbClr val="FF0000"/>
                </a:solidFill>
                <a:ea typeface="ＭＳ Ｐゴシック" charset="-128"/>
              </a:rPr>
              <a:t>Одягніть усі Божі обладунки</a:t>
            </a:r>
            <a:endParaRPr lang="en-US" altLang="x-none" sz="2000" dirty="0">
              <a:ea typeface="ＭＳ Ｐゴシック" charset="-128"/>
            </a:endParaRPr>
          </a:p>
          <a:p>
            <a:pPr>
              <a:lnSpc>
                <a:spcPct val="90000"/>
              </a:lnSpc>
              <a:defRPr/>
            </a:pPr>
            <a:endParaRPr lang="en-US" altLang="x-none" sz="2000" dirty="0">
              <a:ea typeface="ＭＳ Ｐゴシック" charset="-128"/>
            </a:endParaRPr>
          </a:p>
          <a:p>
            <a:pPr>
              <a:lnSpc>
                <a:spcPct val="90000"/>
              </a:lnSpc>
              <a:defRPr/>
            </a:pPr>
            <a:r>
              <a:rPr lang="en-US" altLang="x-none" sz="2000" dirty="0">
                <a:ea typeface="ＭＳ Ｐゴシック" charset="-128"/>
              </a:rPr>
              <a:t>3	</a:t>
            </a:r>
            <a:r>
              <a:rPr lang="uk-UA" altLang="x-none" sz="2000" dirty="0">
                <a:ea typeface="ＭＳ Ｐゴシック" charset="-128"/>
              </a:rPr>
              <a:t>Стояти твердо проти гріха</a:t>
            </a:r>
            <a:endParaRPr lang="en-US" altLang="x-none" sz="2000" dirty="0">
              <a:ea typeface="ＭＳ Ｐゴシック" charset="-128"/>
            </a:endParaRPr>
          </a:p>
          <a:p>
            <a:pPr>
              <a:lnSpc>
                <a:spcPct val="90000"/>
              </a:lnSpc>
              <a:defRPr/>
            </a:pPr>
            <a:endParaRPr lang="en-US" altLang="x-none" sz="2000" dirty="0">
              <a:ea typeface="ＭＳ Ｐゴシック" charset="-128"/>
            </a:endParaRPr>
          </a:p>
          <a:p>
            <a:pPr>
              <a:lnSpc>
                <a:spcPct val="90000"/>
              </a:lnSpc>
              <a:defRPr/>
            </a:pPr>
            <a:r>
              <a:rPr lang="en-US" altLang="x-none" sz="2000" dirty="0">
                <a:ea typeface="ＭＳ Ｐゴシック" charset="-128"/>
              </a:rPr>
              <a:t>4	</a:t>
            </a:r>
            <a:r>
              <a:rPr lang="uk-UA" altLang="x-none" sz="2000" dirty="0">
                <a:ea typeface="ＭＳ Ｐゴシック" charset="-128"/>
              </a:rPr>
              <a:t>Стати христовим воїном</a:t>
            </a:r>
            <a:endParaRPr lang="en-US" altLang="x-none" sz="2000" dirty="0">
              <a:ea typeface="ＭＳ Ｐゴシック" charset="-128"/>
            </a:endParaRPr>
          </a:p>
          <a:p>
            <a:pPr>
              <a:lnSpc>
                <a:spcPct val="90000"/>
              </a:lnSpc>
              <a:defRPr/>
            </a:pPr>
            <a:endParaRPr lang="en-US" altLang="x-none" sz="2000" dirty="0">
              <a:ea typeface="ＭＳ Ｐゴシック" charset="-128"/>
            </a:endParaRPr>
          </a:p>
          <a:p>
            <a:pPr>
              <a:lnSpc>
                <a:spcPct val="90000"/>
              </a:lnSpc>
              <a:defRPr/>
            </a:pPr>
            <a:r>
              <a:rPr lang="en-US" altLang="x-none" sz="2000" dirty="0">
                <a:ea typeface="ＭＳ Ｐゴシック" charset="-128"/>
              </a:rPr>
              <a:t>5	</a:t>
            </a:r>
            <a:r>
              <a:rPr lang="uk-UA" altLang="x-none" sz="2000" dirty="0">
                <a:ea typeface="ＭＳ Ｐゴシック" charset="-128"/>
              </a:rPr>
              <a:t>Зміна наших сердець</a:t>
            </a:r>
            <a:endParaRPr lang="en-US" altLang="x-none" sz="2000" dirty="0">
              <a:ea typeface="ＭＳ Ｐゴシック" charset="-128"/>
            </a:endParaRPr>
          </a:p>
          <a:p>
            <a:pPr>
              <a:lnSpc>
                <a:spcPct val="90000"/>
              </a:lnSpc>
              <a:defRPr/>
            </a:pPr>
            <a:endParaRPr lang="en-US" altLang="x-none" sz="2000" dirty="0">
              <a:ea typeface="ＭＳ Ｐゴシック" charset="-128"/>
            </a:endParaRPr>
          </a:p>
          <a:p>
            <a:pPr>
              <a:lnSpc>
                <a:spcPct val="90000"/>
              </a:lnSpc>
              <a:defRPr/>
            </a:pPr>
            <a:r>
              <a:rPr lang="en-US" altLang="x-none" sz="2000" dirty="0">
                <a:ea typeface="ＭＳ Ｐゴシック" charset="-128"/>
              </a:rPr>
              <a:t>6	</a:t>
            </a:r>
            <a:r>
              <a:rPr lang="uk-UA" altLang="x-none" sz="2000" dirty="0">
                <a:ea typeface="ＭＳ Ｐゴシック" charset="-128"/>
              </a:rPr>
              <a:t>Життя христового воїна</a:t>
            </a:r>
            <a:endParaRPr lang="en-US" altLang="x-none" sz="2000" dirty="0">
              <a:ea typeface="ＭＳ Ｐゴシック" charset="-128"/>
            </a:endParaRPr>
          </a:p>
        </p:txBody>
      </p:sp>
      <p:pic>
        <p:nvPicPr>
          <p:cNvPr id="336932" name="Picture 3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75723" y="1981200"/>
            <a:ext cx="3163429" cy="4495800"/>
          </a:xfrm>
          <a:prstGeom prst="rect">
            <a:avLst/>
          </a:prstGeom>
          <a:noFill/>
          <a:ln>
            <a:noFill/>
          </a:ln>
          <a:effectLst>
            <a:outerShdw blurRad="63500" dist="101600" dir="2700000" algn="ctr" rotWithShape="0">
              <a:srgbClr val="000000">
                <a:alpha val="39998"/>
              </a:srgbClr>
            </a:outerShdw>
          </a:effectLst>
          <a:extLst>
            <a:ext uri="{909E8E84-426E-40DD-AFC4-6F175D3DCCD1}">
              <a14:hiddenFill xmlns:a14="http://schemas.microsoft.com/office/drawing/2010/main">
                <a:solidFill>
                  <a:srgbClr val="7E0E44"/>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336932"/>
                                        </p:tgtEl>
                                        <p:attrNameLst>
                                          <p:attrName>style.visibility</p:attrName>
                                        </p:attrNameLst>
                                      </p:cBhvr>
                                      <p:to>
                                        <p:strVal val="visible"/>
                                      </p:to>
                                    </p:set>
                                    <p:animEffect transition="in" filter="wipe(left)">
                                      <p:cBhvr>
                                        <p:cTn id="7" dur="1000"/>
                                        <p:tgtEl>
                                          <p:spTgt spid="336932"/>
                                        </p:tgtEl>
                                      </p:cBhvr>
                                    </p:animEffect>
                                  </p:childTnLst>
                                </p:cTn>
                              </p:par>
                            </p:childTnLst>
                          </p:cTn>
                        </p:par>
                        <p:par>
                          <p:cTn id="8" fill="hold" nodeType="afterGroup">
                            <p:stCondLst>
                              <p:cond delay="1000"/>
                            </p:stCondLst>
                            <p:childTnLst>
                              <p:par>
                                <p:cTn id="9" presetID="12" presetClass="entr" presetSubtype="8" fill="hold" grpId="0" nodeType="afterEffect">
                                  <p:stCondLst>
                                    <p:cond delay="0"/>
                                  </p:stCondLst>
                                  <p:childTnLst>
                                    <p:set>
                                      <p:cBhvr>
                                        <p:cTn id="10" dur="1" fill="hold">
                                          <p:stCondLst>
                                            <p:cond delay="0"/>
                                          </p:stCondLst>
                                        </p:cTn>
                                        <p:tgtEl>
                                          <p:spTgt spid="336921"/>
                                        </p:tgtEl>
                                        <p:attrNameLst>
                                          <p:attrName>style.visibility</p:attrName>
                                        </p:attrNameLst>
                                      </p:cBhvr>
                                      <p:to>
                                        <p:strVal val="visible"/>
                                      </p:to>
                                    </p:set>
                                    <p:animEffect transition="in" filter="slide(fromLeft)">
                                      <p:cBhvr>
                                        <p:cTn id="11" dur="1000"/>
                                        <p:tgtEl>
                                          <p:spTgt spid="336921"/>
                                        </p:tgtEl>
                                      </p:cBhvr>
                                    </p:animEffect>
                                  </p:childTnLst>
                                </p:cTn>
                              </p:par>
                            </p:childTnLst>
                          </p:cTn>
                        </p:par>
                        <p:par>
                          <p:cTn id="12" fill="hold" nodeType="afterGroup">
                            <p:stCondLst>
                              <p:cond delay="2000"/>
                            </p:stCondLst>
                            <p:childTnLst>
                              <p:par>
                                <p:cTn id="13" presetID="22" presetClass="entr" presetSubtype="4" fill="hold" grpId="0" nodeType="afterEffect">
                                  <p:stCondLst>
                                    <p:cond delay="0"/>
                                  </p:stCondLst>
                                  <p:childTnLst>
                                    <p:set>
                                      <p:cBhvr>
                                        <p:cTn id="14" dur="1" fill="hold">
                                          <p:stCondLst>
                                            <p:cond delay="0"/>
                                          </p:stCondLst>
                                        </p:cTn>
                                        <p:tgtEl>
                                          <p:spTgt spid="336928"/>
                                        </p:tgtEl>
                                        <p:attrNameLst>
                                          <p:attrName>style.visibility</p:attrName>
                                        </p:attrNameLst>
                                      </p:cBhvr>
                                      <p:to>
                                        <p:strVal val="visible"/>
                                      </p:to>
                                    </p:set>
                                    <p:animEffect transition="in" filter="wipe(down)">
                                      <p:cBhvr>
                                        <p:cTn id="15" dur="1000"/>
                                        <p:tgtEl>
                                          <p:spTgt spid="336928"/>
                                        </p:tgtEl>
                                      </p:cBhvr>
                                    </p:animEffect>
                                  </p:childTnLst>
                                </p:cTn>
                              </p:par>
                            </p:childTnLst>
                          </p:cTn>
                        </p:par>
                        <p:par>
                          <p:cTn id="16" fill="hold" nodeType="afterGroup">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336929">
                                            <p:txEl>
                                              <p:pRg st="0" end="0"/>
                                            </p:txEl>
                                          </p:spTgt>
                                        </p:tgtEl>
                                        <p:attrNameLst>
                                          <p:attrName>style.visibility</p:attrName>
                                        </p:attrNameLst>
                                      </p:cBhvr>
                                      <p:to>
                                        <p:strVal val="visible"/>
                                      </p:to>
                                    </p:set>
                                    <p:animEffect transition="in" filter="wipe(up)">
                                      <p:cBhvr>
                                        <p:cTn id="19" dur="1000"/>
                                        <p:tgtEl>
                                          <p:spTgt spid="336929">
                                            <p:txEl>
                                              <p:pRg st="0" end="0"/>
                                            </p:txEl>
                                          </p:spTgt>
                                        </p:tgtEl>
                                      </p:cBhvr>
                                    </p:animEffect>
                                  </p:childTnLst>
                                </p:cTn>
                              </p:par>
                            </p:childTnLst>
                          </p:cTn>
                        </p:par>
                        <p:par>
                          <p:cTn id="20" fill="hold" nodeType="afterGroup">
                            <p:stCondLst>
                              <p:cond delay="4000"/>
                            </p:stCondLst>
                            <p:childTnLst>
                              <p:par>
                                <p:cTn id="21" presetID="22" presetClass="entr" presetSubtype="1" fill="hold" grpId="0" nodeType="afterEffect">
                                  <p:stCondLst>
                                    <p:cond delay="0"/>
                                  </p:stCondLst>
                                  <p:childTnLst>
                                    <p:set>
                                      <p:cBhvr>
                                        <p:cTn id="22" dur="1" fill="hold">
                                          <p:stCondLst>
                                            <p:cond delay="0"/>
                                          </p:stCondLst>
                                        </p:cTn>
                                        <p:tgtEl>
                                          <p:spTgt spid="336929">
                                            <p:txEl>
                                              <p:pRg st="2" end="2"/>
                                            </p:txEl>
                                          </p:spTgt>
                                        </p:tgtEl>
                                        <p:attrNameLst>
                                          <p:attrName>style.visibility</p:attrName>
                                        </p:attrNameLst>
                                      </p:cBhvr>
                                      <p:to>
                                        <p:strVal val="visible"/>
                                      </p:to>
                                    </p:set>
                                    <p:animEffect transition="in" filter="wipe(up)">
                                      <p:cBhvr>
                                        <p:cTn id="23" dur="1000"/>
                                        <p:tgtEl>
                                          <p:spTgt spid="336929">
                                            <p:txEl>
                                              <p:pRg st="2" end="2"/>
                                            </p:txEl>
                                          </p:spTgt>
                                        </p:tgtEl>
                                      </p:cBhvr>
                                    </p:animEffect>
                                  </p:childTnLst>
                                </p:cTn>
                              </p:par>
                            </p:childTnLst>
                          </p:cTn>
                        </p:par>
                        <p:par>
                          <p:cTn id="24" fill="hold" nodeType="afterGroup">
                            <p:stCondLst>
                              <p:cond delay="5000"/>
                            </p:stCondLst>
                            <p:childTnLst>
                              <p:par>
                                <p:cTn id="25" presetID="22" presetClass="entr" presetSubtype="1" fill="hold" grpId="0" nodeType="afterEffect">
                                  <p:stCondLst>
                                    <p:cond delay="0"/>
                                  </p:stCondLst>
                                  <p:childTnLst>
                                    <p:set>
                                      <p:cBhvr>
                                        <p:cTn id="26" dur="1" fill="hold">
                                          <p:stCondLst>
                                            <p:cond delay="0"/>
                                          </p:stCondLst>
                                        </p:cTn>
                                        <p:tgtEl>
                                          <p:spTgt spid="336929">
                                            <p:txEl>
                                              <p:pRg st="4" end="4"/>
                                            </p:txEl>
                                          </p:spTgt>
                                        </p:tgtEl>
                                        <p:attrNameLst>
                                          <p:attrName>style.visibility</p:attrName>
                                        </p:attrNameLst>
                                      </p:cBhvr>
                                      <p:to>
                                        <p:strVal val="visible"/>
                                      </p:to>
                                    </p:set>
                                    <p:animEffect transition="in" filter="wipe(up)">
                                      <p:cBhvr>
                                        <p:cTn id="27" dur="1000"/>
                                        <p:tgtEl>
                                          <p:spTgt spid="336929">
                                            <p:txEl>
                                              <p:pRg st="4" end="4"/>
                                            </p:txEl>
                                          </p:spTgt>
                                        </p:tgtEl>
                                      </p:cBhvr>
                                    </p:animEffect>
                                  </p:childTnLst>
                                </p:cTn>
                              </p:par>
                            </p:childTnLst>
                          </p:cTn>
                        </p:par>
                        <p:par>
                          <p:cTn id="28" fill="hold" nodeType="afterGroup">
                            <p:stCondLst>
                              <p:cond delay="6000"/>
                            </p:stCondLst>
                            <p:childTnLst>
                              <p:par>
                                <p:cTn id="29" presetID="22" presetClass="entr" presetSubtype="1" fill="hold" grpId="0" nodeType="afterEffect">
                                  <p:stCondLst>
                                    <p:cond delay="0"/>
                                  </p:stCondLst>
                                  <p:childTnLst>
                                    <p:set>
                                      <p:cBhvr>
                                        <p:cTn id="30" dur="1" fill="hold">
                                          <p:stCondLst>
                                            <p:cond delay="0"/>
                                          </p:stCondLst>
                                        </p:cTn>
                                        <p:tgtEl>
                                          <p:spTgt spid="336929">
                                            <p:txEl>
                                              <p:pRg st="6" end="6"/>
                                            </p:txEl>
                                          </p:spTgt>
                                        </p:tgtEl>
                                        <p:attrNameLst>
                                          <p:attrName>style.visibility</p:attrName>
                                        </p:attrNameLst>
                                      </p:cBhvr>
                                      <p:to>
                                        <p:strVal val="visible"/>
                                      </p:to>
                                    </p:set>
                                    <p:animEffect transition="in" filter="wipe(up)">
                                      <p:cBhvr>
                                        <p:cTn id="31" dur="1000"/>
                                        <p:tgtEl>
                                          <p:spTgt spid="336929">
                                            <p:txEl>
                                              <p:pRg st="6" end="6"/>
                                            </p:txEl>
                                          </p:spTgt>
                                        </p:tgtEl>
                                      </p:cBhvr>
                                    </p:animEffect>
                                  </p:childTnLst>
                                </p:cTn>
                              </p:par>
                            </p:childTnLst>
                          </p:cTn>
                        </p:par>
                        <p:par>
                          <p:cTn id="32" fill="hold" nodeType="afterGroup">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336929">
                                            <p:txEl>
                                              <p:pRg st="8" end="8"/>
                                            </p:txEl>
                                          </p:spTgt>
                                        </p:tgtEl>
                                        <p:attrNameLst>
                                          <p:attrName>style.visibility</p:attrName>
                                        </p:attrNameLst>
                                      </p:cBhvr>
                                      <p:to>
                                        <p:strVal val="visible"/>
                                      </p:to>
                                    </p:set>
                                    <p:animEffect transition="in" filter="wipe(up)">
                                      <p:cBhvr>
                                        <p:cTn id="35" dur="1000"/>
                                        <p:tgtEl>
                                          <p:spTgt spid="336929">
                                            <p:txEl>
                                              <p:pRg st="8" end="8"/>
                                            </p:txEl>
                                          </p:spTgt>
                                        </p:tgtEl>
                                      </p:cBhvr>
                                    </p:animEffect>
                                  </p:childTnLst>
                                </p:cTn>
                              </p:par>
                            </p:childTnLst>
                          </p:cTn>
                        </p:par>
                        <p:par>
                          <p:cTn id="36" fill="hold" nodeType="afterGroup">
                            <p:stCondLst>
                              <p:cond delay="8000"/>
                            </p:stCondLst>
                            <p:childTnLst>
                              <p:par>
                                <p:cTn id="37" presetID="22" presetClass="entr" presetSubtype="1" fill="hold" grpId="0" nodeType="afterEffect">
                                  <p:stCondLst>
                                    <p:cond delay="0"/>
                                  </p:stCondLst>
                                  <p:childTnLst>
                                    <p:set>
                                      <p:cBhvr>
                                        <p:cTn id="38" dur="1" fill="hold">
                                          <p:stCondLst>
                                            <p:cond delay="0"/>
                                          </p:stCondLst>
                                        </p:cTn>
                                        <p:tgtEl>
                                          <p:spTgt spid="336929">
                                            <p:txEl>
                                              <p:pRg st="10" end="10"/>
                                            </p:txEl>
                                          </p:spTgt>
                                        </p:tgtEl>
                                        <p:attrNameLst>
                                          <p:attrName>style.visibility</p:attrName>
                                        </p:attrNameLst>
                                      </p:cBhvr>
                                      <p:to>
                                        <p:strVal val="visible"/>
                                      </p:to>
                                    </p:set>
                                    <p:animEffect transition="in" filter="wipe(up)">
                                      <p:cBhvr>
                                        <p:cTn id="39" dur="1000"/>
                                        <p:tgtEl>
                                          <p:spTgt spid="336929">
                                            <p:txEl>
                                              <p:pRg st="10" end="10"/>
                                            </p:txEl>
                                          </p:spTgt>
                                        </p:tgtEl>
                                      </p:cBhvr>
                                    </p:animEffect>
                                  </p:childTnLst>
                                </p:cTn>
                              </p:par>
                            </p:childTnLst>
                          </p:cTn>
                        </p:par>
                        <p:par>
                          <p:cTn id="40" fill="hold" nodeType="afterGroup">
                            <p:stCondLst>
                              <p:cond delay="9000"/>
                            </p:stCondLst>
                            <p:childTnLst>
                              <p:par>
                                <p:cTn id="41" presetID="22" presetClass="entr" presetSubtype="1" fill="hold" grpId="0" nodeType="afterEffect">
                                  <p:stCondLst>
                                    <p:cond delay="0"/>
                                  </p:stCondLst>
                                  <p:childTnLst>
                                    <p:set>
                                      <p:cBhvr>
                                        <p:cTn id="42" dur="1" fill="hold">
                                          <p:stCondLst>
                                            <p:cond delay="0"/>
                                          </p:stCondLst>
                                        </p:cTn>
                                        <p:tgtEl>
                                          <p:spTgt spid="336929">
                                            <p:txEl>
                                              <p:pRg st="12" end="12"/>
                                            </p:txEl>
                                          </p:spTgt>
                                        </p:tgtEl>
                                        <p:attrNameLst>
                                          <p:attrName>style.visibility</p:attrName>
                                        </p:attrNameLst>
                                      </p:cBhvr>
                                      <p:to>
                                        <p:strVal val="visible"/>
                                      </p:to>
                                    </p:set>
                                    <p:animEffect transition="in" filter="wipe(up)">
                                      <p:cBhvr>
                                        <p:cTn id="43" dur="1000"/>
                                        <p:tgtEl>
                                          <p:spTgt spid="33692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921" grpId="0" animBg="1"/>
      <p:bldP spid="336928" grpId="0" animBg="1" autoUpdateAnimBg="0"/>
      <p:bldP spid="33692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p:txBody>
          <a:bodyPr/>
          <a:lstStyle/>
          <a:p>
            <a:pPr eaLnBrk="1" hangingPunct="1">
              <a:defRPr/>
            </a:pPr>
            <a:r>
              <a:rPr lang="uk-UA" altLang="x-none" dirty="0"/>
              <a:t>Запитання</a:t>
            </a:r>
            <a:endParaRPr lang="en-US" altLang="x-none" dirty="0"/>
          </a:p>
        </p:txBody>
      </p:sp>
      <p:sp>
        <p:nvSpPr>
          <p:cNvPr id="425987"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425992" name="Picture 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3988" y="1999613"/>
            <a:ext cx="1038225" cy="1461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5993"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448072" y="2041525"/>
            <a:ext cx="1452019" cy="124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5994"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943350" y="1524196"/>
            <a:ext cx="1652588" cy="1763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Рисунок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425992"/>
                                        </p:tgtEl>
                                        <p:attrNameLst>
                                          <p:attrName>style.visibility</p:attrName>
                                        </p:attrNameLst>
                                      </p:cBhvr>
                                      <p:to>
                                        <p:strVal val="visible"/>
                                      </p:to>
                                    </p:set>
                                    <p:animEffect transition="in" filter="dissolve">
                                      <p:cBhvr>
                                        <p:cTn id="7" dur="1000"/>
                                        <p:tgtEl>
                                          <p:spTgt spid="425992"/>
                                        </p:tgtEl>
                                      </p:cBhvr>
                                    </p:animEffect>
                                  </p:childTnLst>
                                </p:cTn>
                              </p:par>
                            </p:childTnLst>
                          </p:cTn>
                        </p:par>
                        <p:par>
                          <p:cTn id="8" fill="hold" nodeType="afterGroup">
                            <p:stCondLst>
                              <p:cond delay="1000"/>
                            </p:stCondLst>
                            <p:childTnLst>
                              <p:par>
                                <p:cTn id="9" presetID="9" presetClass="entr" presetSubtype="0" fill="hold" nodeType="afterEffect">
                                  <p:stCondLst>
                                    <p:cond delay="0"/>
                                  </p:stCondLst>
                                  <p:childTnLst>
                                    <p:set>
                                      <p:cBhvr>
                                        <p:cTn id="10" dur="1" fill="hold">
                                          <p:stCondLst>
                                            <p:cond delay="0"/>
                                          </p:stCondLst>
                                        </p:cTn>
                                        <p:tgtEl>
                                          <p:spTgt spid="425993"/>
                                        </p:tgtEl>
                                        <p:attrNameLst>
                                          <p:attrName>style.visibility</p:attrName>
                                        </p:attrNameLst>
                                      </p:cBhvr>
                                      <p:to>
                                        <p:strVal val="visible"/>
                                      </p:to>
                                    </p:set>
                                    <p:animEffect transition="in" filter="dissolve">
                                      <p:cBhvr>
                                        <p:cTn id="11" dur="1000"/>
                                        <p:tgtEl>
                                          <p:spTgt spid="42599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425994"/>
                                        </p:tgtEl>
                                        <p:attrNameLst>
                                          <p:attrName>style.visibility</p:attrName>
                                        </p:attrNameLst>
                                      </p:cBhvr>
                                      <p:to>
                                        <p:strVal val="visible"/>
                                      </p:to>
                                    </p:set>
                                    <p:animEffect transition="in" filter="dissolve">
                                      <p:cBhvr>
                                        <p:cTn id="16" dur="1000"/>
                                        <p:tgtEl>
                                          <p:spTgt spid="425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62" name="Rectangle 2"/>
          <p:cNvSpPr>
            <a:spLocks noGrp="1" noChangeArrowheads="1"/>
          </p:cNvSpPr>
          <p:nvPr>
            <p:ph type="title"/>
          </p:nvPr>
        </p:nvSpPr>
        <p:spPr/>
        <p:txBody>
          <a:bodyPr/>
          <a:lstStyle/>
          <a:p>
            <a:pPr eaLnBrk="1" hangingPunct="1">
              <a:defRPr/>
            </a:pPr>
            <a:r>
              <a:rPr lang="uk-UA" altLang="x-none" dirty="0"/>
              <a:t>Запитання</a:t>
            </a:r>
            <a:endParaRPr lang="en-US" altLang="x-none" dirty="0"/>
          </a:p>
        </p:txBody>
      </p:sp>
      <p:sp>
        <p:nvSpPr>
          <p:cNvPr id="604163"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sp>
        <p:nvSpPr>
          <p:cNvPr id="604165" name="AutoShape 5"/>
          <p:cNvSpPr>
            <a:spLocks noChangeArrowheads="1"/>
          </p:cNvSpPr>
          <p:nvPr/>
        </p:nvSpPr>
        <p:spPr bwMode="auto">
          <a:xfrm>
            <a:off x="1600200" y="2971800"/>
            <a:ext cx="6019800" cy="2133600"/>
          </a:xfrm>
          <a:prstGeom prst="horizontalScroll">
            <a:avLst>
              <a:gd name="adj" fmla="val 12500"/>
            </a:avLst>
          </a:prstGeom>
          <a:solidFill>
            <a:srgbClr val="E3DAAA"/>
          </a:solidFill>
          <a:ln w="9525">
            <a:solidFill>
              <a:schemeClr val="tx1"/>
            </a:solidFill>
            <a:round/>
            <a:headEnd/>
            <a:tailEnd/>
          </a:ln>
          <a:effectLst>
            <a:outerShdw blurRad="63500" dist="107763" dir="2700000" algn="ctr" rotWithShape="0">
              <a:schemeClr val="bg2">
                <a:alpha val="74997"/>
              </a:schemeClr>
            </a:outerShdw>
          </a:effectLst>
        </p:spPr>
        <p:txBody>
          <a:bodyPr anchor="ctr"/>
          <a:lstStyle/>
          <a:p>
            <a:pPr algn="ctr">
              <a:defRPr/>
            </a:pPr>
            <a:r>
              <a:rPr lang="uk-UA" i="1" dirty="0"/>
              <a:t>«Але з дерева пізнання добра й зла не їж від нього, бо в день їди твоєї від нього </a:t>
            </a:r>
            <a:br>
              <a:rPr lang="uk-UA" i="1" dirty="0"/>
            </a:br>
            <a:r>
              <a:rPr lang="uk-UA" i="1" dirty="0"/>
              <a:t>ти напевно помреш!</a:t>
            </a:r>
            <a:r>
              <a:rPr lang="uk-UA" dirty="0"/>
              <a:t>» </a:t>
            </a:r>
            <a:r>
              <a:rPr lang="en-US" altLang="x-none" i="1" dirty="0"/>
              <a:t>(</a:t>
            </a:r>
            <a:r>
              <a:rPr lang="uk-UA" altLang="x-none" i="1" dirty="0"/>
              <a:t>Буття</a:t>
            </a:r>
            <a:r>
              <a:rPr lang="en-US" altLang="x-none" i="1" dirty="0"/>
              <a:t> 2:17).</a:t>
            </a:r>
            <a:endParaRPr lang="en-US" altLang="x-none" sz="1800" i="1" dirty="0"/>
          </a:p>
        </p:txBody>
      </p:sp>
      <p:pic>
        <p:nvPicPr>
          <p:cNvPr id="7" name="Picture 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4165"/>
                                        </p:tgtEl>
                                        <p:attrNameLst>
                                          <p:attrName>style.visibility</p:attrName>
                                        </p:attrNameLst>
                                      </p:cBhvr>
                                      <p:to>
                                        <p:strVal val="visible"/>
                                      </p:to>
                                    </p:set>
                                    <p:animEffect transition="in" filter="wipe(left)">
                                      <p:cBhvr>
                                        <p:cTn id="7" dur="1000"/>
                                        <p:tgtEl>
                                          <p:spTgt spid="604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6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6210" name="Rectangle 2"/>
          <p:cNvSpPr>
            <a:spLocks noGrp="1" noChangeArrowheads="1"/>
          </p:cNvSpPr>
          <p:nvPr>
            <p:ph type="title"/>
          </p:nvPr>
        </p:nvSpPr>
        <p:spPr/>
        <p:txBody>
          <a:bodyPr/>
          <a:lstStyle/>
          <a:p>
            <a:pPr eaLnBrk="1" hangingPunct="1">
              <a:defRPr/>
            </a:pPr>
            <a:r>
              <a:rPr lang="uk-UA" altLang="x-none" dirty="0"/>
              <a:t>Запитання</a:t>
            </a:r>
            <a:endParaRPr lang="en-US" altLang="x-none" dirty="0"/>
          </a:p>
        </p:txBody>
      </p:sp>
      <p:sp>
        <p:nvSpPr>
          <p:cNvPr id="606211"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28676"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53988" y="1999613"/>
            <a:ext cx="1038225" cy="1461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7"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448072" y="2041525"/>
            <a:ext cx="1452019" cy="124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8" name="Picture 7"/>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943350" y="1524196"/>
            <a:ext cx="1652588" cy="17633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16" name="Picture 8"/>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47825" y="3714835"/>
            <a:ext cx="1114425" cy="1431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17" name="Picture 9"/>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983230" y="4234230"/>
            <a:ext cx="1424940" cy="727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19" name="Picture 11"/>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3057525" y="5261205"/>
            <a:ext cx="1038225" cy="1456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20" name="Picture 12"/>
          <p:cNvPicPr>
            <a:picLocks noChangeAspect="1" noChangeArrowheads="1"/>
          </p:cNvPicPr>
          <p:nvPr/>
        </p:nvPicPr>
        <p:blipFill>
          <a:blip r:embed="rId10"/>
          <a:stretch>
            <a:fillRect/>
          </a:stretch>
        </p:blipFill>
        <p:spPr bwMode="auto">
          <a:xfrm>
            <a:off x="4357688" y="5384179"/>
            <a:ext cx="1585912" cy="11236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21" name="Picture 13"/>
          <p:cNvPicPr>
            <a:picLocks noChangeAspect="1" noChangeArrowheads="1"/>
          </p:cNvPicPr>
          <p:nvPr/>
        </p:nvPicPr>
        <p:blipFill>
          <a:blip r:embed="rId11"/>
          <a:stretch>
            <a:fillRect/>
          </a:stretch>
        </p:blipFill>
        <p:spPr bwMode="auto">
          <a:xfrm>
            <a:off x="6828057" y="5305425"/>
            <a:ext cx="1753749" cy="1236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6224" name="Picture 16"/>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5448300" y="3277048"/>
            <a:ext cx="1535113" cy="168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9"/>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06216"/>
                                        </p:tgtEl>
                                        <p:attrNameLst>
                                          <p:attrName>style.visibility</p:attrName>
                                        </p:attrNameLst>
                                      </p:cBhvr>
                                      <p:to>
                                        <p:strVal val="visible"/>
                                      </p:to>
                                    </p:set>
                                    <p:animEffect transition="in" filter="dissolve">
                                      <p:cBhvr>
                                        <p:cTn id="7" dur="1000"/>
                                        <p:tgtEl>
                                          <p:spTgt spid="606216"/>
                                        </p:tgtEl>
                                      </p:cBhvr>
                                    </p:animEffect>
                                  </p:childTnLst>
                                </p:cTn>
                              </p:par>
                            </p:childTnLst>
                          </p:cTn>
                        </p:par>
                        <p:par>
                          <p:cTn id="8" fill="hold" nodeType="afterGroup">
                            <p:stCondLst>
                              <p:cond delay="1000"/>
                            </p:stCondLst>
                            <p:childTnLst>
                              <p:par>
                                <p:cTn id="9" presetID="9" presetClass="entr" presetSubtype="0" fill="hold" nodeType="afterEffect">
                                  <p:stCondLst>
                                    <p:cond delay="0"/>
                                  </p:stCondLst>
                                  <p:childTnLst>
                                    <p:set>
                                      <p:cBhvr>
                                        <p:cTn id="10" dur="1" fill="hold">
                                          <p:stCondLst>
                                            <p:cond delay="0"/>
                                          </p:stCondLst>
                                        </p:cTn>
                                        <p:tgtEl>
                                          <p:spTgt spid="606217"/>
                                        </p:tgtEl>
                                        <p:attrNameLst>
                                          <p:attrName>style.visibility</p:attrName>
                                        </p:attrNameLst>
                                      </p:cBhvr>
                                      <p:to>
                                        <p:strVal val="visible"/>
                                      </p:to>
                                    </p:set>
                                    <p:animEffect transition="in" filter="dissolve">
                                      <p:cBhvr>
                                        <p:cTn id="11" dur="1000"/>
                                        <p:tgtEl>
                                          <p:spTgt spid="60621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606224"/>
                                        </p:tgtEl>
                                        <p:attrNameLst>
                                          <p:attrName>style.visibility</p:attrName>
                                        </p:attrNameLst>
                                      </p:cBhvr>
                                      <p:to>
                                        <p:strVal val="visible"/>
                                      </p:to>
                                    </p:set>
                                    <p:animEffect transition="in" filter="dissolve">
                                      <p:cBhvr>
                                        <p:cTn id="16" dur="1000"/>
                                        <p:tgtEl>
                                          <p:spTgt spid="6062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606219"/>
                                        </p:tgtEl>
                                        <p:attrNameLst>
                                          <p:attrName>style.visibility</p:attrName>
                                        </p:attrNameLst>
                                      </p:cBhvr>
                                      <p:to>
                                        <p:strVal val="visible"/>
                                      </p:to>
                                    </p:set>
                                    <p:animEffect transition="in" filter="dissolve">
                                      <p:cBhvr>
                                        <p:cTn id="21" dur="1000"/>
                                        <p:tgtEl>
                                          <p:spTgt spid="606219"/>
                                        </p:tgtEl>
                                      </p:cBhvr>
                                    </p:animEffect>
                                  </p:childTnLst>
                                </p:cTn>
                              </p:par>
                            </p:childTnLst>
                          </p:cTn>
                        </p:par>
                        <p:par>
                          <p:cTn id="22" fill="hold" nodeType="afterGroup">
                            <p:stCondLst>
                              <p:cond delay="1000"/>
                            </p:stCondLst>
                            <p:childTnLst>
                              <p:par>
                                <p:cTn id="23" presetID="9" presetClass="entr" presetSubtype="0" fill="hold" nodeType="afterEffect">
                                  <p:stCondLst>
                                    <p:cond delay="0"/>
                                  </p:stCondLst>
                                  <p:childTnLst>
                                    <p:set>
                                      <p:cBhvr>
                                        <p:cTn id="24" dur="1" fill="hold">
                                          <p:stCondLst>
                                            <p:cond delay="0"/>
                                          </p:stCondLst>
                                        </p:cTn>
                                        <p:tgtEl>
                                          <p:spTgt spid="606220"/>
                                        </p:tgtEl>
                                        <p:attrNameLst>
                                          <p:attrName>style.visibility</p:attrName>
                                        </p:attrNameLst>
                                      </p:cBhvr>
                                      <p:to>
                                        <p:strVal val="visible"/>
                                      </p:to>
                                    </p:set>
                                    <p:animEffect transition="in" filter="dissolve">
                                      <p:cBhvr>
                                        <p:cTn id="25" dur="1000"/>
                                        <p:tgtEl>
                                          <p:spTgt spid="60622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nodeType="clickEffect">
                                  <p:stCondLst>
                                    <p:cond delay="0"/>
                                  </p:stCondLst>
                                  <p:childTnLst>
                                    <p:set>
                                      <p:cBhvr>
                                        <p:cTn id="29" dur="1" fill="hold">
                                          <p:stCondLst>
                                            <p:cond delay="0"/>
                                          </p:stCondLst>
                                        </p:cTn>
                                        <p:tgtEl>
                                          <p:spTgt spid="606221"/>
                                        </p:tgtEl>
                                        <p:attrNameLst>
                                          <p:attrName>style.visibility</p:attrName>
                                        </p:attrNameLst>
                                      </p:cBhvr>
                                      <p:to>
                                        <p:strVal val="visible"/>
                                      </p:to>
                                    </p:set>
                                    <p:animEffect transition="in" filter="dissolve">
                                      <p:cBhvr>
                                        <p:cTn id="30" dur="1000"/>
                                        <p:tgtEl>
                                          <p:spTgt spid="606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ChangeArrowheads="1"/>
          </p:cNvSpPr>
          <p:nvPr>
            <p:ph type="title"/>
          </p:nvPr>
        </p:nvSpPr>
        <p:spPr/>
        <p:txBody>
          <a:bodyPr/>
          <a:lstStyle/>
          <a:p>
            <a:pPr eaLnBrk="1" hangingPunct="1">
              <a:defRPr/>
            </a:pPr>
            <a:r>
              <a:rPr lang="uk-UA" altLang="x-none" dirty="0"/>
              <a:t>Вірш напам’ять</a:t>
            </a:r>
            <a:endParaRPr lang="en-US" altLang="x-none" dirty="0"/>
          </a:p>
        </p:txBody>
      </p:sp>
      <p:sp>
        <p:nvSpPr>
          <p:cNvPr id="600067"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600069"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13422" y="1690688"/>
            <a:ext cx="1910805" cy="334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0" name="Picture 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650992" y="2133600"/>
            <a:ext cx="1843603" cy="142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1"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62000" y="3100591"/>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2" name="Picture 8"/>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857375" y="4419804"/>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3" name="Picture 9"/>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675063" y="4953218"/>
            <a:ext cx="1782762" cy="1736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4" name="Picture 10"/>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5486477" y="4283526"/>
            <a:ext cx="1784196" cy="1405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0075" name="Picture 11"/>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6880365" y="2667000"/>
            <a:ext cx="1730235" cy="1690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9"/>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Рисунок 13"/>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00069"/>
                                        </p:tgtEl>
                                        <p:attrNameLst>
                                          <p:attrName>style.visibility</p:attrName>
                                        </p:attrNameLst>
                                      </p:cBhvr>
                                      <p:to>
                                        <p:strVal val="visible"/>
                                      </p:to>
                                    </p:set>
                                    <p:animEffect transition="in" filter="dissolve">
                                      <p:cBhvr>
                                        <p:cTn id="7" dur="1000"/>
                                        <p:tgtEl>
                                          <p:spTgt spid="600069"/>
                                        </p:tgtEl>
                                      </p:cBhvr>
                                    </p:animEffect>
                                  </p:childTnLst>
                                </p:cTn>
                              </p:par>
                            </p:childTnLst>
                          </p:cTn>
                        </p:par>
                        <p:par>
                          <p:cTn id="8" fill="hold" nodeType="afterGroup">
                            <p:stCondLst>
                              <p:cond delay="1000"/>
                            </p:stCondLst>
                            <p:childTnLst>
                              <p:par>
                                <p:cTn id="9" presetID="9" presetClass="entr" presetSubtype="0" fill="hold" nodeType="afterEffect">
                                  <p:stCondLst>
                                    <p:cond delay="0"/>
                                  </p:stCondLst>
                                  <p:childTnLst>
                                    <p:set>
                                      <p:cBhvr>
                                        <p:cTn id="10" dur="1" fill="hold">
                                          <p:stCondLst>
                                            <p:cond delay="0"/>
                                          </p:stCondLst>
                                        </p:cTn>
                                        <p:tgtEl>
                                          <p:spTgt spid="600070"/>
                                        </p:tgtEl>
                                        <p:attrNameLst>
                                          <p:attrName>style.visibility</p:attrName>
                                        </p:attrNameLst>
                                      </p:cBhvr>
                                      <p:to>
                                        <p:strVal val="visible"/>
                                      </p:to>
                                    </p:set>
                                    <p:animEffect transition="in" filter="dissolve">
                                      <p:cBhvr>
                                        <p:cTn id="11" dur="1000"/>
                                        <p:tgtEl>
                                          <p:spTgt spid="600070"/>
                                        </p:tgtEl>
                                      </p:cBhvr>
                                    </p:animEffect>
                                  </p:childTnLst>
                                </p:cTn>
                              </p:par>
                            </p:childTnLst>
                          </p:cTn>
                        </p:par>
                        <p:par>
                          <p:cTn id="12" fill="hold" nodeType="afterGroup">
                            <p:stCondLst>
                              <p:cond delay="2000"/>
                            </p:stCondLst>
                            <p:childTnLst>
                              <p:par>
                                <p:cTn id="13" presetID="9" presetClass="entr" presetSubtype="0" fill="hold" nodeType="afterEffect">
                                  <p:stCondLst>
                                    <p:cond delay="0"/>
                                  </p:stCondLst>
                                  <p:childTnLst>
                                    <p:set>
                                      <p:cBhvr>
                                        <p:cTn id="14" dur="1" fill="hold">
                                          <p:stCondLst>
                                            <p:cond delay="0"/>
                                          </p:stCondLst>
                                        </p:cTn>
                                        <p:tgtEl>
                                          <p:spTgt spid="600071"/>
                                        </p:tgtEl>
                                        <p:attrNameLst>
                                          <p:attrName>style.visibility</p:attrName>
                                        </p:attrNameLst>
                                      </p:cBhvr>
                                      <p:to>
                                        <p:strVal val="visible"/>
                                      </p:to>
                                    </p:set>
                                    <p:animEffect transition="in" filter="dissolve">
                                      <p:cBhvr>
                                        <p:cTn id="15" dur="1000"/>
                                        <p:tgtEl>
                                          <p:spTgt spid="600071"/>
                                        </p:tgtEl>
                                      </p:cBhvr>
                                    </p:animEffect>
                                  </p:childTnLst>
                                </p:cTn>
                              </p:par>
                            </p:childTnLst>
                          </p:cTn>
                        </p:par>
                        <p:par>
                          <p:cTn id="16" fill="hold" nodeType="afterGroup">
                            <p:stCondLst>
                              <p:cond delay="3000"/>
                            </p:stCondLst>
                            <p:childTnLst>
                              <p:par>
                                <p:cTn id="17" presetID="9" presetClass="entr" presetSubtype="0" fill="hold" nodeType="afterEffect">
                                  <p:stCondLst>
                                    <p:cond delay="0"/>
                                  </p:stCondLst>
                                  <p:childTnLst>
                                    <p:set>
                                      <p:cBhvr>
                                        <p:cTn id="18" dur="1" fill="hold">
                                          <p:stCondLst>
                                            <p:cond delay="0"/>
                                          </p:stCondLst>
                                        </p:cTn>
                                        <p:tgtEl>
                                          <p:spTgt spid="600072"/>
                                        </p:tgtEl>
                                        <p:attrNameLst>
                                          <p:attrName>style.visibility</p:attrName>
                                        </p:attrNameLst>
                                      </p:cBhvr>
                                      <p:to>
                                        <p:strVal val="visible"/>
                                      </p:to>
                                    </p:set>
                                    <p:animEffect transition="in" filter="dissolve">
                                      <p:cBhvr>
                                        <p:cTn id="19" dur="1000"/>
                                        <p:tgtEl>
                                          <p:spTgt spid="600072"/>
                                        </p:tgtEl>
                                      </p:cBhvr>
                                    </p:animEffect>
                                  </p:childTnLst>
                                </p:cTn>
                              </p:par>
                            </p:childTnLst>
                          </p:cTn>
                        </p:par>
                        <p:par>
                          <p:cTn id="20" fill="hold" nodeType="afterGroup">
                            <p:stCondLst>
                              <p:cond delay="4000"/>
                            </p:stCondLst>
                            <p:childTnLst>
                              <p:par>
                                <p:cTn id="21" presetID="9" presetClass="entr" presetSubtype="0" fill="hold" nodeType="afterEffect">
                                  <p:stCondLst>
                                    <p:cond delay="0"/>
                                  </p:stCondLst>
                                  <p:childTnLst>
                                    <p:set>
                                      <p:cBhvr>
                                        <p:cTn id="22" dur="1" fill="hold">
                                          <p:stCondLst>
                                            <p:cond delay="0"/>
                                          </p:stCondLst>
                                        </p:cTn>
                                        <p:tgtEl>
                                          <p:spTgt spid="600073"/>
                                        </p:tgtEl>
                                        <p:attrNameLst>
                                          <p:attrName>style.visibility</p:attrName>
                                        </p:attrNameLst>
                                      </p:cBhvr>
                                      <p:to>
                                        <p:strVal val="visible"/>
                                      </p:to>
                                    </p:set>
                                    <p:animEffect transition="in" filter="dissolve">
                                      <p:cBhvr>
                                        <p:cTn id="23" dur="1000"/>
                                        <p:tgtEl>
                                          <p:spTgt spid="600073"/>
                                        </p:tgtEl>
                                      </p:cBhvr>
                                    </p:animEffect>
                                  </p:childTnLst>
                                </p:cTn>
                              </p:par>
                            </p:childTnLst>
                          </p:cTn>
                        </p:par>
                        <p:par>
                          <p:cTn id="24" fill="hold" nodeType="afterGroup">
                            <p:stCondLst>
                              <p:cond delay="5000"/>
                            </p:stCondLst>
                            <p:childTnLst>
                              <p:par>
                                <p:cTn id="25" presetID="9" presetClass="entr" presetSubtype="0" fill="hold" nodeType="afterEffect">
                                  <p:stCondLst>
                                    <p:cond delay="0"/>
                                  </p:stCondLst>
                                  <p:childTnLst>
                                    <p:set>
                                      <p:cBhvr>
                                        <p:cTn id="26" dur="1" fill="hold">
                                          <p:stCondLst>
                                            <p:cond delay="0"/>
                                          </p:stCondLst>
                                        </p:cTn>
                                        <p:tgtEl>
                                          <p:spTgt spid="600074"/>
                                        </p:tgtEl>
                                        <p:attrNameLst>
                                          <p:attrName>style.visibility</p:attrName>
                                        </p:attrNameLst>
                                      </p:cBhvr>
                                      <p:to>
                                        <p:strVal val="visible"/>
                                      </p:to>
                                    </p:set>
                                    <p:animEffect transition="in" filter="dissolve">
                                      <p:cBhvr>
                                        <p:cTn id="27" dur="1000"/>
                                        <p:tgtEl>
                                          <p:spTgt spid="600074"/>
                                        </p:tgtEl>
                                      </p:cBhvr>
                                    </p:animEffect>
                                  </p:childTnLst>
                                </p:cTn>
                              </p:par>
                            </p:childTnLst>
                          </p:cTn>
                        </p:par>
                        <p:par>
                          <p:cTn id="28" fill="hold" nodeType="afterGroup">
                            <p:stCondLst>
                              <p:cond delay="6000"/>
                            </p:stCondLst>
                            <p:childTnLst>
                              <p:par>
                                <p:cTn id="29" presetID="9" presetClass="entr" presetSubtype="0" fill="hold" nodeType="afterEffect">
                                  <p:stCondLst>
                                    <p:cond delay="0"/>
                                  </p:stCondLst>
                                  <p:childTnLst>
                                    <p:set>
                                      <p:cBhvr>
                                        <p:cTn id="30" dur="1" fill="hold">
                                          <p:stCondLst>
                                            <p:cond delay="0"/>
                                          </p:stCondLst>
                                        </p:cTn>
                                        <p:tgtEl>
                                          <p:spTgt spid="600075"/>
                                        </p:tgtEl>
                                        <p:attrNameLst>
                                          <p:attrName>style.visibility</p:attrName>
                                        </p:attrNameLst>
                                      </p:cBhvr>
                                      <p:to>
                                        <p:strVal val="visible"/>
                                      </p:to>
                                    </p:set>
                                    <p:animEffect transition="in" filter="dissolve">
                                      <p:cBhvr>
                                        <p:cTn id="31" dur="1000"/>
                                        <p:tgtEl>
                                          <p:spTgt spid="600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Rectangle 2"/>
          <p:cNvSpPr>
            <a:spLocks noGrp="1" noChangeArrowheads="1"/>
          </p:cNvSpPr>
          <p:nvPr>
            <p:ph type="title"/>
          </p:nvPr>
        </p:nvSpPr>
        <p:spPr/>
        <p:txBody>
          <a:bodyPr/>
          <a:lstStyle/>
          <a:p>
            <a:pPr eaLnBrk="1" hangingPunct="1">
              <a:defRPr/>
            </a:pPr>
            <a:r>
              <a:rPr lang="uk-UA" altLang="x-none" dirty="0"/>
              <a:t>Вірш напам’ять</a:t>
            </a:r>
            <a:endParaRPr lang="en-US" altLang="x-none" dirty="0"/>
          </a:p>
        </p:txBody>
      </p:sp>
      <p:sp>
        <p:nvSpPr>
          <p:cNvPr id="602115"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sp>
        <p:nvSpPr>
          <p:cNvPr id="602117" name="AutoShape 5"/>
          <p:cNvSpPr>
            <a:spLocks noChangeArrowheads="1"/>
          </p:cNvSpPr>
          <p:nvPr/>
        </p:nvSpPr>
        <p:spPr bwMode="auto">
          <a:xfrm>
            <a:off x="1752600" y="3200400"/>
            <a:ext cx="5715000" cy="1676400"/>
          </a:xfrm>
          <a:prstGeom prst="horizontalScroll">
            <a:avLst>
              <a:gd name="adj" fmla="val 12500"/>
            </a:avLst>
          </a:prstGeom>
          <a:solidFill>
            <a:srgbClr val="E3DAAA"/>
          </a:solidFill>
          <a:ln w="9525">
            <a:solidFill>
              <a:schemeClr val="tx1"/>
            </a:solidFill>
            <a:round/>
            <a:headEnd/>
            <a:tailEnd/>
          </a:ln>
          <a:effectLst>
            <a:outerShdw blurRad="63500" dist="107763" dir="2700000" algn="ctr" rotWithShape="0">
              <a:schemeClr val="bg2">
                <a:alpha val="74997"/>
              </a:schemeClr>
            </a:outerShdw>
          </a:effectLst>
        </p:spPr>
        <p:txBody>
          <a:bodyPr anchor="ctr"/>
          <a:lstStyle/>
          <a:p>
            <a:pPr algn="ctr">
              <a:defRPr/>
            </a:pPr>
            <a:r>
              <a:rPr lang="uk-UA" i="1" dirty="0"/>
              <a:t>Більший бо Той, Хто в вас, аніж той, хто в світі (1 Івана</a:t>
            </a:r>
            <a:r>
              <a:rPr lang="uk-UA" dirty="0"/>
              <a:t> </a:t>
            </a:r>
            <a:r>
              <a:rPr lang="en-US" altLang="x-none" i="1" dirty="0"/>
              <a:t>4:4).</a:t>
            </a:r>
            <a:endParaRPr lang="en-US" altLang="x-none" sz="1800" i="1" dirty="0"/>
          </a:p>
        </p:txBody>
      </p:sp>
      <p:pic>
        <p:nvPicPr>
          <p:cNvPr id="7" name="Picture 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2117"/>
                                        </p:tgtEl>
                                        <p:attrNameLst>
                                          <p:attrName>style.visibility</p:attrName>
                                        </p:attrNameLst>
                                      </p:cBhvr>
                                      <p:to>
                                        <p:strVal val="visible"/>
                                      </p:to>
                                    </p:set>
                                    <p:animEffect transition="in" filter="wipe(left)">
                                      <p:cBhvr>
                                        <p:cTn id="7" dur="1000"/>
                                        <p:tgtEl>
                                          <p:spTgt spid="602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nvPr>
        </p:nvSpPr>
        <p:spPr/>
        <p:txBody>
          <a:bodyPr/>
          <a:lstStyle/>
          <a:p>
            <a:pPr eaLnBrk="1" hangingPunct="1">
              <a:defRPr/>
            </a:pPr>
            <a:r>
              <a:rPr lang="uk-UA" altLang="x-none" dirty="0"/>
              <a:t>Гра для повторення вірша</a:t>
            </a:r>
            <a:endParaRPr lang="en-US" altLang="x-none" dirty="0"/>
          </a:p>
        </p:txBody>
      </p:sp>
      <p:sp>
        <p:nvSpPr>
          <p:cNvPr id="622595"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622621" name="Picture 2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5775" y="2106387"/>
            <a:ext cx="1776413" cy="1138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2" name="Picture 30"/>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99996" y="2190750"/>
            <a:ext cx="2351946" cy="963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3" name="Picture 31"/>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20157" y="1676400"/>
            <a:ext cx="1852048" cy="1573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4" name="Picture 3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49005" y="3378200"/>
            <a:ext cx="1843603" cy="142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5" name="Picture 33"/>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810000" y="3454604"/>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6" name="Picture 34"/>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6791325" y="3459366"/>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7" name="Picture 35"/>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476250" y="4953218"/>
            <a:ext cx="1782763" cy="1736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8" name="Picture 36"/>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6674004" y="4956175"/>
            <a:ext cx="1784196"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2629" name="Picture 37"/>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3671093" y="5122866"/>
            <a:ext cx="1773238" cy="1396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878" name="Picture 42"/>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3423446" y="1676400"/>
            <a:ext cx="2289171"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 name="Рисунок 16"/>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22621"/>
                                        </p:tgtEl>
                                        <p:attrNameLst>
                                          <p:attrName>style.visibility</p:attrName>
                                        </p:attrNameLst>
                                      </p:cBhvr>
                                      <p:to>
                                        <p:strVal val="visible"/>
                                      </p:to>
                                    </p:set>
                                    <p:animEffect transition="in" filter="dissolve">
                                      <p:cBhvr>
                                        <p:cTn id="7" dur="1000"/>
                                        <p:tgtEl>
                                          <p:spTgt spid="6226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22625"/>
                                        </p:tgtEl>
                                        <p:attrNameLst>
                                          <p:attrName>style.visibility</p:attrName>
                                        </p:attrNameLst>
                                      </p:cBhvr>
                                      <p:to>
                                        <p:strVal val="visible"/>
                                      </p:to>
                                    </p:set>
                                    <p:animEffect transition="in" filter="dissolve">
                                      <p:cBhvr>
                                        <p:cTn id="12" dur="1000"/>
                                        <p:tgtEl>
                                          <p:spTgt spid="62262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22624"/>
                                        </p:tgtEl>
                                        <p:attrNameLst>
                                          <p:attrName>style.visibility</p:attrName>
                                        </p:attrNameLst>
                                      </p:cBhvr>
                                      <p:to>
                                        <p:strVal val="visible"/>
                                      </p:to>
                                    </p:set>
                                    <p:animEffect transition="in" filter="dissolve">
                                      <p:cBhvr>
                                        <p:cTn id="17" dur="1000"/>
                                        <p:tgtEl>
                                          <p:spTgt spid="6226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622628"/>
                                        </p:tgtEl>
                                        <p:attrNameLst>
                                          <p:attrName>style.visibility</p:attrName>
                                        </p:attrNameLst>
                                      </p:cBhvr>
                                      <p:to>
                                        <p:strVal val="visible"/>
                                      </p:to>
                                    </p:set>
                                    <p:animEffect transition="in" filter="dissolve">
                                      <p:cBhvr>
                                        <p:cTn id="22" dur="1000"/>
                                        <p:tgtEl>
                                          <p:spTgt spid="62262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22622"/>
                                        </p:tgtEl>
                                        <p:attrNameLst>
                                          <p:attrName>style.visibility</p:attrName>
                                        </p:attrNameLst>
                                      </p:cBhvr>
                                      <p:to>
                                        <p:strVal val="visible"/>
                                      </p:to>
                                    </p:set>
                                    <p:animEffect transition="in" filter="dissolve">
                                      <p:cBhvr>
                                        <p:cTn id="27" dur="1000"/>
                                        <p:tgtEl>
                                          <p:spTgt spid="6226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622626"/>
                                        </p:tgtEl>
                                        <p:attrNameLst>
                                          <p:attrName>style.visibility</p:attrName>
                                        </p:attrNameLst>
                                      </p:cBhvr>
                                      <p:to>
                                        <p:strVal val="visible"/>
                                      </p:to>
                                    </p:set>
                                    <p:animEffect transition="in" filter="dissolve">
                                      <p:cBhvr>
                                        <p:cTn id="32" dur="1000"/>
                                        <p:tgtEl>
                                          <p:spTgt spid="62262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622627"/>
                                        </p:tgtEl>
                                        <p:attrNameLst>
                                          <p:attrName>style.visibility</p:attrName>
                                        </p:attrNameLst>
                                      </p:cBhvr>
                                      <p:to>
                                        <p:strVal val="visible"/>
                                      </p:to>
                                    </p:set>
                                    <p:animEffect transition="in" filter="dissolve">
                                      <p:cBhvr>
                                        <p:cTn id="37" dur="1000"/>
                                        <p:tgtEl>
                                          <p:spTgt spid="62262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622629"/>
                                        </p:tgtEl>
                                        <p:attrNameLst>
                                          <p:attrName>style.visibility</p:attrName>
                                        </p:attrNameLst>
                                      </p:cBhvr>
                                      <p:to>
                                        <p:strVal val="visible"/>
                                      </p:to>
                                    </p:set>
                                    <p:animEffect transition="in" filter="dissolve">
                                      <p:cBhvr>
                                        <p:cTn id="42" dur="1000"/>
                                        <p:tgtEl>
                                          <p:spTgt spid="62262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622623"/>
                                        </p:tgtEl>
                                        <p:attrNameLst>
                                          <p:attrName>style.visibility</p:attrName>
                                        </p:attrNameLst>
                                      </p:cBhvr>
                                      <p:to>
                                        <p:strVal val="visible"/>
                                      </p:to>
                                    </p:set>
                                    <p:animEffect transition="in" filter="dissolve">
                                      <p:cBhvr>
                                        <p:cTn id="47" dur="1000"/>
                                        <p:tgtEl>
                                          <p:spTgt spid="622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8978" name="Rectangle 2"/>
          <p:cNvSpPr>
            <a:spLocks noGrp="1" noChangeArrowheads="1"/>
          </p:cNvSpPr>
          <p:nvPr>
            <p:ph type="title"/>
          </p:nvPr>
        </p:nvSpPr>
        <p:spPr/>
        <p:txBody>
          <a:bodyPr/>
          <a:lstStyle/>
          <a:p>
            <a:pPr eaLnBrk="1" hangingPunct="1">
              <a:defRPr/>
            </a:pPr>
            <a:r>
              <a:rPr lang="uk-UA" altLang="x-none" dirty="0"/>
              <a:t>Гра для повторення вірша</a:t>
            </a:r>
            <a:endParaRPr lang="en-US" altLang="x-none" dirty="0"/>
          </a:p>
        </p:txBody>
      </p:sp>
      <p:sp>
        <p:nvSpPr>
          <p:cNvPr id="638979"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638982" name="Picture 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5775" y="2106387"/>
            <a:ext cx="1776413" cy="1138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3" name="Picture 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99996" y="2190750"/>
            <a:ext cx="2351946" cy="963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4" name="Picture 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20157" y="1676400"/>
            <a:ext cx="1852048" cy="1573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5" name="Picture 9"/>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49005" y="3378200"/>
            <a:ext cx="1843603" cy="142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6" name="Picture 10"/>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810000" y="3454604"/>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7" name="Picture 11"/>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6791325" y="3459366"/>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8" name="Picture 12"/>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476250" y="4953218"/>
            <a:ext cx="1782763" cy="1736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89" name="Picture 13"/>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6688009" y="4970916"/>
            <a:ext cx="1784196"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8990" name="Picture 14"/>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3690143" y="5122866"/>
            <a:ext cx="1773238" cy="1396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26" name="Picture 18"/>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3423446" y="1676400"/>
            <a:ext cx="2289171"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 name="Рисунок 16"/>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38982"/>
                                        </p:tgtEl>
                                        <p:attrNameLst>
                                          <p:attrName>style.visibility</p:attrName>
                                        </p:attrNameLst>
                                      </p:cBhvr>
                                      <p:to>
                                        <p:strVal val="visible"/>
                                      </p:to>
                                    </p:set>
                                    <p:animEffect transition="in" filter="dissolve">
                                      <p:cBhvr>
                                        <p:cTn id="7" dur="1000"/>
                                        <p:tgtEl>
                                          <p:spTgt spid="6389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38985"/>
                                        </p:tgtEl>
                                        <p:attrNameLst>
                                          <p:attrName>style.visibility</p:attrName>
                                        </p:attrNameLst>
                                      </p:cBhvr>
                                      <p:to>
                                        <p:strVal val="visible"/>
                                      </p:to>
                                    </p:set>
                                    <p:animEffect transition="in" filter="dissolve">
                                      <p:cBhvr>
                                        <p:cTn id="12" dur="1000"/>
                                        <p:tgtEl>
                                          <p:spTgt spid="6389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38987"/>
                                        </p:tgtEl>
                                        <p:attrNameLst>
                                          <p:attrName>style.visibility</p:attrName>
                                        </p:attrNameLst>
                                      </p:cBhvr>
                                      <p:to>
                                        <p:strVal val="visible"/>
                                      </p:to>
                                    </p:set>
                                    <p:animEffect transition="in" filter="dissolve">
                                      <p:cBhvr>
                                        <p:cTn id="17" dur="1000"/>
                                        <p:tgtEl>
                                          <p:spTgt spid="6389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638989"/>
                                        </p:tgtEl>
                                        <p:attrNameLst>
                                          <p:attrName>style.visibility</p:attrName>
                                        </p:attrNameLst>
                                      </p:cBhvr>
                                      <p:to>
                                        <p:strVal val="visible"/>
                                      </p:to>
                                    </p:set>
                                    <p:animEffect transition="in" filter="dissolve">
                                      <p:cBhvr>
                                        <p:cTn id="22" dur="1000"/>
                                        <p:tgtEl>
                                          <p:spTgt spid="63898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38984"/>
                                        </p:tgtEl>
                                        <p:attrNameLst>
                                          <p:attrName>style.visibility</p:attrName>
                                        </p:attrNameLst>
                                      </p:cBhvr>
                                      <p:to>
                                        <p:strVal val="visible"/>
                                      </p:to>
                                    </p:set>
                                    <p:animEffect transition="in" filter="dissolve">
                                      <p:cBhvr>
                                        <p:cTn id="27" dur="1000"/>
                                        <p:tgtEl>
                                          <p:spTgt spid="63898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638983"/>
                                        </p:tgtEl>
                                        <p:attrNameLst>
                                          <p:attrName>style.visibility</p:attrName>
                                        </p:attrNameLst>
                                      </p:cBhvr>
                                      <p:to>
                                        <p:strVal val="visible"/>
                                      </p:to>
                                    </p:set>
                                    <p:animEffect transition="in" filter="dissolve">
                                      <p:cBhvr>
                                        <p:cTn id="32" dur="1000"/>
                                        <p:tgtEl>
                                          <p:spTgt spid="63898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638986"/>
                                        </p:tgtEl>
                                        <p:attrNameLst>
                                          <p:attrName>style.visibility</p:attrName>
                                        </p:attrNameLst>
                                      </p:cBhvr>
                                      <p:to>
                                        <p:strVal val="visible"/>
                                      </p:to>
                                    </p:set>
                                    <p:animEffect transition="in" filter="dissolve">
                                      <p:cBhvr>
                                        <p:cTn id="37" dur="1000"/>
                                        <p:tgtEl>
                                          <p:spTgt spid="63898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638988"/>
                                        </p:tgtEl>
                                        <p:attrNameLst>
                                          <p:attrName>style.visibility</p:attrName>
                                        </p:attrNameLst>
                                      </p:cBhvr>
                                      <p:to>
                                        <p:strVal val="visible"/>
                                      </p:to>
                                    </p:set>
                                    <p:animEffect transition="in" filter="dissolve">
                                      <p:cBhvr>
                                        <p:cTn id="42" dur="1000"/>
                                        <p:tgtEl>
                                          <p:spTgt spid="63898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638990"/>
                                        </p:tgtEl>
                                        <p:attrNameLst>
                                          <p:attrName>style.visibility</p:attrName>
                                        </p:attrNameLst>
                                      </p:cBhvr>
                                      <p:to>
                                        <p:strVal val="visible"/>
                                      </p:to>
                                    </p:set>
                                    <p:animEffect transition="in" filter="dissolve">
                                      <p:cBhvr>
                                        <p:cTn id="47" dur="1000"/>
                                        <p:tgtEl>
                                          <p:spTgt spid="638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026" name="Rectangle 2"/>
          <p:cNvSpPr>
            <a:spLocks noGrp="1" noChangeArrowheads="1"/>
          </p:cNvSpPr>
          <p:nvPr>
            <p:ph type="title"/>
          </p:nvPr>
        </p:nvSpPr>
        <p:spPr/>
        <p:txBody>
          <a:bodyPr/>
          <a:lstStyle/>
          <a:p>
            <a:pPr eaLnBrk="1" hangingPunct="1">
              <a:defRPr/>
            </a:pPr>
            <a:r>
              <a:rPr lang="uk-UA" altLang="x-none" dirty="0"/>
              <a:t>Гра для повторення вірша</a:t>
            </a:r>
            <a:endParaRPr lang="en-US" altLang="x-none" dirty="0"/>
          </a:p>
        </p:txBody>
      </p:sp>
      <p:sp>
        <p:nvSpPr>
          <p:cNvPr id="641027"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641030" name="Picture 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5775" y="2106387"/>
            <a:ext cx="1776413" cy="1138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1" name="Picture 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99996" y="2190750"/>
            <a:ext cx="2351946" cy="963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2" name="Picture 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20157" y="1676400"/>
            <a:ext cx="1852048" cy="1573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3" name="Picture 9"/>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49005" y="3378200"/>
            <a:ext cx="1843603" cy="142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4" name="Picture 10"/>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810000" y="3454604"/>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5" name="Picture 11"/>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6791325" y="3459366"/>
            <a:ext cx="1495425" cy="128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6" name="Picture 12"/>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476250" y="4953218"/>
            <a:ext cx="1782763" cy="1736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7" name="Picture 13"/>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6693054" y="4956175"/>
            <a:ext cx="1784196"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41038" name="Picture 14"/>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3671093" y="5122866"/>
            <a:ext cx="1773238" cy="1396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74" name="Picture 18"/>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3423446" y="1676400"/>
            <a:ext cx="2289171"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 name="Рисунок 16"/>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41035"/>
                                        </p:tgtEl>
                                        <p:attrNameLst>
                                          <p:attrName>style.visibility</p:attrName>
                                        </p:attrNameLst>
                                      </p:cBhvr>
                                      <p:to>
                                        <p:strVal val="visible"/>
                                      </p:to>
                                    </p:set>
                                    <p:animEffect transition="in" filter="dissolve">
                                      <p:cBhvr>
                                        <p:cTn id="7" dur="1000"/>
                                        <p:tgtEl>
                                          <p:spTgt spid="6410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41037"/>
                                        </p:tgtEl>
                                        <p:attrNameLst>
                                          <p:attrName>style.visibility</p:attrName>
                                        </p:attrNameLst>
                                      </p:cBhvr>
                                      <p:to>
                                        <p:strVal val="visible"/>
                                      </p:to>
                                    </p:set>
                                    <p:animEffect transition="in" filter="dissolve">
                                      <p:cBhvr>
                                        <p:cTn id="12" dur="1000"/>
                                        <p:tgtEl>
                                          <p:spTgt spid="6410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41030"/>
                                        </p:tgtEl>
                                        <p:attrNameLst>
                                          <p:attrName>style.visibility</p:attrName>
                                        </p:attrNameLst>
                                      </p:cBhvr>
                                      <p:to>
                                        <p:strVal val="visible"/>
                                      </p:to>
                                    </p:set>
                                    <p:animEffect transition="in" filter="dissolve">
                                      <p:cBhvr>
                                        <p:cTn id="17" dur="1000"/>
                                        <p:tgtEl>
                                          <p:spTgt spid="64103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641032"/>
                                        </p:tgtEl>
                                        <p:attrNameLst>
                                          <p:attrName>style.visibility</p:attrName>
                                        </p:attrNameLst>
                                      </p:cBhvr>
                                      <p:to>
                                        <p:strVal val="visible"/>
                                      </p:to>
                                    </p:set>
                                    <p:animEffect transition="in" filter="dissolve">
                                      <p:cBhvr>
                                        <p:cTn id="22" dur="1000"/>
                                        <p:tgtEl>
                                          <p:spTgt spid="64103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41031"/>
                                        </p:tgtEl>
                                        <p:attrNameLst>
                                          <p:attrName>style.visibility</p:attrName>
                                        </p:attrNameLst>
                                      </p:cBhvr>
                                      <p:to>
                                        <p:strVal val="visible"/>
                                      </p:to>
                                    </p:set>
                                    <p:animEffect transition="in" filter="dissolve">
                                      <p:cBhvr>
                                        <p:cTn id="27" dur="1000"/>
                                        <p:tgtEl>
                                          <p:spTgt spid="64103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641038"/>
                                        </p:tgtEl>
                                        <p:attrNameLst>
                                          <p:attrName>style.visibility</p:attrName>
                                        </p:attrNameLst>
                                      </p:cBhvr>
                                      <p:to>
                                        <p:strVal val="visible"/>
                                      </p:to>
                                    </p:set>
                                    <p:animEffect transition="in" filter="dissolve">
                                      <p:cBhvr>
                                        <p:cTn id="32" dur="1000"/>
                                        <p:tgtEl>
                                          <p:spTgt spid="64103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641034"/>
                                        </p:tgtEl>
                                        <p:attrNameLst>
                                          <p:attrName>style.visibility</p:attrName>
                                        </p:attrNameLst>
                                      </p:cBhvr>
                                      <p:to>
                                        <p:strVal val="visible"/>
                                      </p:to>
                                    </p:set>
                                    <p:animEffect transition="in" filter="dissolve">
                                      <p:cBhvr>
                                        <p:cTn id="37" dur="1000"/>
                                        <p:tgtEl>
                                          <p:spTgt spid="64103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641033"/>
                                        </p:tgtEl>
                                        <p:attrNameLst>
                                          <p:attrName>style.visibility</p:attrName>
                                        </p:attrNameLst>
                                      </p:cBhvr>
                                      <p:to>
                                        <p:strVal val="visible"/>
                                      </p:to>
                                    </p:set>
                                    <p:animEffect transition="in" filter="dissolve">
                                      <p:cBhvr>
                                        <p:cTn id="42" dur="1000"/>
                                        <p:tgtEl>
                                          <p:spTgt spid="64103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641036"/>
                                        </p:tgtEl>
                                        <p:attrNameLst>
                                          <p:attrName>style.visibility</p:attrName>
                                        </p:attrNameLst>
                                      </p:cBhvr>
                                      <p:to>
                                        <p:strVal val="visible"/>
                                      </p:to>
                                    </p:set>
                                    <p:animEffect transition="in" filter="dissolve">
                                      <p:cBhvr>
                                        <p:cTn id="47" dur="1000"/>
                                        <p:tgtEl>
                                          <p:spTgt spid="64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02" name="Rectangle 2"/>
          <p:cNvSpPr>
            <a:spLocks noGrp="1" noChangeArrowheads="1"/>
          </p:cNvSpPr>
          <p:nvPr>
            <p:ph type="title"/>
          </p:nvPr>
        </p:nvSpPr>
        <p:spPr>
          <a:xfrm>
            <a:off x="304800" y="609600"/>
            <a:ext cx="8534400" cy="1143000"/>
          </a:xfrm>
        </p:spPr>
        <p:txBody>
          <a:bodyPr/>
          <a:lstStyle/>
          <a:p>
            <a:pPr eaLnBrk="1" hangingPunct="1">
              <a:defRPr/>
            </a:pPr>
            <a:r>
              <a:rPr lang="uk-UA" altLang="x-none" dirty="0">
                <a:sym typeface="Webdings" charset="2"/>
              </a:rPr>
              <a:t>Біблійний урок</a:t>
            </a:r>
            <a:endParaRPr lang="en-US" altLang="x-none" dirty="0">
              <a:sym typeface="Webdings" charset="2"/>
            </a:endParaRPr>
          </a:p>
        </p:txBody>
      </p:sp>
      <p:sp>
        <p:nvSpPr>
          <p:cNvPr id="614403"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614414" name="Picture 1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6359" y="1625600"/>
            <a:ext cx="1578031"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15" name="Picture 1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476500" y="1686294"/>
            <a:ext cx="1498600" cy="113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16"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676918" y="2908300"/>
            <a:ext cx="1580113"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Рисунок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14414"/>
                                        </p:tgtEl>
                                        <p:attrNameLst>
                                          <p:attrName>style.visibility</p:attrName>
                                        </p:attrNameLst>
                                      </p:cBhvr>
                                      <p:to>
                                        <p:strVal val="visible"/>
                                      </p:to>
                                    </p:set>
                                    <p:animEffect transition="in" filter="dissolve">
                                      <p:cBhvr>
                                        <p:cTn id="7" dur="1000"/>
                                        <p:tgtEl>
                                          <p:spTgt spid="6144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14415"/>
                                        </p:tgtEl>
                                        <p:attrNameLst>
                                          <p:attrName>style.visibility</p:attrName>
                                        </p:attrNameLst>
                                      </p:cBhvr>
                                      <p:to>
                                        <p:strVal val="visible"/>
                                      </p:to>
                                    </p:set>
                                    <p:animEffect transition="in" filter="dissolve">
                                      <p:cBhvr>
                                        <p:cTn id="12" dur="1000"/>
                                        <p:tgtEl>
                                          <p:spTgt spid="6144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14416"/>
                                        </p:tgtEl>
                                        <p:attrNameLst>
                                          <p:attrName>style.visibility</p:attrName>
                                        </p:attrNameLst>
                                      </p:cBhvr>
                                      <p:to>
                                        <p:strVal val="visible"/>
                                      </p:to>
                                    </p:set>
                                    <p:animEffect transition="in" filter="dissolve">
                                      <p:cBhvr>
                                        <p:cTn id="17" dur="1000"/>
                                        <p:tgtEl>
                                          <p:spTgt spid="614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7"/>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24000" y="1465105"/>
            <a:ext cx="1389400" cy="1059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8498" name="Rectangle 2"/>
          <p:cNvSpPr>
            <a:spLocks noGrp="1" noChangeArrowheads="1"/>
          </p:cNvSpPr>
          <p:nvPr>
            <p:ph type="title"/>
          </p:nvPr>
        </p:nvSpPr>
        <p:spPr>
          <a:xfrm>
            <a:off x="304800" y="609600"/>
            <a:ext cx="8534400" cy="1143000"/>
          </a:xfrm>
        </p:spPr>
        <p:txBody>
          <a:bodyPr/>
          <a:lstStyle/>
          <a:p>
            <a:pPr eaLnBrk="1" hangingPunct="1">
              <a:defRPr/>
            </a:pPr>
            <a:r>
              <a:rPr lang="uk-UA" altLang="x-none" dirty="0">
                <a:sym typeface="Webdings" charset="2"/>
              </a:rPr>
              <a:t>Біблійний урок</a:t>
            </a:r>
            <a:endParaRPr lang="en-US" altLang="x-none" dirty="0">
              <a:sym typeface="Webdings" charset="2"/>
            </a:endParaRPr>
          </a:p>
        </p:txBody>
      </p:sp>
      <p:sp>
        <p:nvSpPr>
          <p:cNvPr id="618499"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sp>
        <p:nvSpPr>
          <p:cNvPr id="618501" name="AutoShape 5"/>
          <p:cNvSpPr>
            <a:spLocks noChangeArrowheads="1"/>
          </p:cNvSpPr>
          <p:nvPr/>
        </p:nvSpPr>
        <p:spPr bwMode="auto">
          <a:xfrm>
            <a:off x="1143000" y="2133600"/>
            <a:ext cx="6934200" cy="3886200"/>
          </a:xfrm>
          <a:prstGeom prst="horizontalScroll">
            <a:avLst>
              <a:gd name="adj" fmla="val 12500"/>
            </a:avLst>
          </a:prstGeom>
          <a:solidFill>
            <a:srgbClr val="E3DAAA"/>
          </a:solidFill>
          <a:ln w="9525">
            <a:solidFill>
              <a:schemeClr val="tx1"/>
            </a:solidFill>
            <a:round/>
            <a:headEnd/>
            <a:tailEnd/>
          </a:ln>
          <a:effectLst>
            <a:outerShdw blurRad="63500" dist="107763" dir="2700000" algn="ctr" rotWithShape="0">
              <a:schemeClr val="bg2">
                <a:alpha val="74997"/>
              </a:schemeClr>
            </a:outerShdw>
          </a:effectLst>
        </p:spPr>
        <p:txBody>
          <a:bodyPr anchor="ctr"/>
          <a:lstStyle/>
          <a:p>
            <a:pPr algn="ctr">
              <a:defRPr/>
            </a:pPr>
            <a:r>
              <a:rPr lang="uk-UA" i="1" dirty="0"/>
              <a:t>«Ананію, чого сатана твоє серце наповнив, щоб ти Духу Святому неправду сказав </a:t>
            </a:r>
            <a:br>
              <a:rPr lang="uk-UA" i="1" dirty="0"/>
            </a:br>
            <a:r>
              <a:rPr lang="uk-UA" i="1" dirty="0"/>
              <a:t>та присвоїв із заплати за землю? Хіба те, </a:t>
            </a:r>
            <a:br>
              <a:rPr lang="en-US" i="1" dirty="0"/>
            </a:br>
            <a:r>
              <a:rPr lang="uk-UA" i="1" dirty="0"/>
              <a:t>що ти мав, не твоє все було, а продане </a:t>
            </a:r>
            <a:br>
              <a:rPr lang="uk-UA" i="1" dirty="0"/>
            </a:br>
            <a:r>
              <a:rPr lang="uk-UA" i="1" dirty="0"/>
              <a:t>не в твоїй владі було? Чого ж в серце своє </a:t>
            </a:r>
            <a:br>
              <a:rPr lang="en-US" i="1" dirty="0"/>
            </a:br>
            <a:r>
              <a:rPr lang="uk-UA" i="1" dirty="0"/>
              <a:t>ти цю справу поклав? Ти не людям неправду сказав, але Богові!» (Дії </a:t>
            </a:r>
            <a:r>
              <a:rPr lang="en-US" altLang="x-none" i="1" dirty="0"/>
              <a:t>5:3-4).</a:t>
            </a:r>
            <a:endParaRPr lang="en-US" altLang="x-none" sz="1800" i="1" dirty="0"/>
          </a:p>
        </p:txBody>
      </p:sp>
      <p:pic>
        <p:nvPicPr>
          <p:cNvPr id="8" name="Picture 9"/>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8501"/>
                                        </p:tgtEl>
                                        <p:attrNameLst>
                                          <p:attrName>style.visibility</p:attrName>
                                        </p:attrNameLst>
                                      </p:cBhvr>
                                      <p:to>
                                        <p:strVal val="visible"/>
                                      </p:to>
                                    </p:set>
                                    <p:animEffect transition="in" filter="wipe(left)">
                                      <p:cBhvr>
                                        <p:cTn id="7" dur="1000"/>
                                        <p:tgtEl>
                                          <p:spTgt spid="618501"/>
                                        </p:tgtEl>
                                      </p:cBhvr>
                                    </p:animEffect>
                                  </p:childTnLst>
                                </p:cTn>
                              </p:par>
                            </p:childTnLst>
                          </p:cTn>
                        </p:par>
                        <p:par>
                          <p:cTn id="8" fill="hold">
                            <p:stCondLst>
                              <p:cond delay="1000"/>
                            </p:stCondLst>
                            <p:childTnLst>
                              <p:par>
                                <p:cTn id="9" presetID="1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p:tgtEl>
                                          <p:spTgt spid="7"/>
                                        </p:tgtEl>
                                        <p:attrNameLst>
                                          <p:attrName>ppt_y</p:attrName>
                                        </p:attrNameLst>
                                      </p:cBhvr>
                                      <p:tavLst>
                                        <p:tav tm="0">
                                          <p:val>
                                            <p:strVal val="#ppt_y+#ppt_h*1.125000"/>
                                          </p:val>
                                        </p:tav>
                                        <p:tav tm="100000">
                                          <p:val>
                                            <p:strVal val="#ppt_y"/>
                                          </p:val>
                                        </p:tav>
                                      </p:tavLst>
                                    </p:anim>
                                    <p:animEffect transition="in" filter="wipe(up)">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850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nvPr>
        </p:nvSpPr>
        <p:spPr>
          <a:xfrm>
            <a:off x="304800" y="609600"/>
            <a:ext cx="8534400" cy="1143000"/>
          </a:xfrm>
        </p:spPr>
        <p:txBody>
          <a:bodyPr/>
          <a:lstStyle/>
          <a:p>
            <a:pPr eaLnBrk="1" hangingPunct="1">
              <a:defRPr/>
            </a:pPr>
            <a:r>
              <a:rPr lang="uk-UA" altLang="x-none" dirty="0">
                <a:sym typeface="Webdings" charset="2"/>
              </a:rPr>
              <a:t>Біблійний урок</a:t>
            </a:r>
            <a:endParaRPr lang="en-US" altLang="x-none" dirty="0">
              <a:sym typeface="Webdings" charset="2"/>
            </a:endParaRPr>
          </a:p>
        </p:txBody>
      </p:sp>
      <p:sp>
        <p:nvSpPr>
          <p:cNvPr id="620547" name="Rectangle 3"/>
          <p:cNvSpPr>
            <a:spLocks noChangeArrowheads="1"/>
          </p:cNvSpPr>
          <p:nvPr/>
        </p:nvSpPr>
        <p:spPr bwMode="auto">
          <a:xfrm>
            <a:off x="0" y="0"/>
            <a:ext cx="259154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a:tabLst>
                <a:tab pos="222250" algn="l"/>
                <a:tab pos="458788" algn="l"/>
                <a:tab pos="681038" algn="l"/>
              </a:tabLst>
              <a:defRPr sz="2400">
                <a:solidFill>
                  <a:schemeClr val="tx1"/>
                </a:solidFill>
                <a:latin typeface="Times" charset="0"/>
              </a:defRPr>
            </a:lvl1pPr>
            <a:lvl2pPr>
              <a:tabLst>
                <a:tab pos="222250" algn="l"/>
                <a:tab pos="458788" algn="l"/>
                <a:tab pos="681038" algn="l"/>
              </a:tabLst>
              <a:defRPr sz="2400">
                <a:solidFill>
                  <a:schemeClr val="tx1"/>
                </a:solidFill>
                <a:latin typeface="Times" charset="0"/>
              </a:defRPr>
            </a:lvl2pPr>
            <a:lvl3pPr>
              <a:tabLst>
                <a:tab pos="222250" algn="l"/>
                <a:tab pos="458788" algn="l"/>
                <a:tab pos="681038" algn="l"/>
              </a:tabLst>
              <a:defRPr sz="2400">
                <a:solidFill>
                  <a:schemeClr val="tx1"/>
                </a:solidFill>
                <a:latin typeface="Times" charset="0"/>
              </a:defRPr>
            </a:lvl3pPr>
            <a:lvl4pPr>
              <a:tabLst>
                <a:tab pos="222250" algn="l"/>
                <a:tab pos="458788" algn="l"/>
                <a:tab pos="681038" algn="l"/>
              </a:tabLst>
              <a:defRPr sz="2400">
                <a:solidFill>
                  <a:schemeClr val="tx1"/>
                </a:solidFill>
                <a:latin typeface="Times" charset="0"/>
              </a:defRPr>
            </a:lvl4pPr>
            <a:lvl5pPr>
              <a:tabLst>
                <a:tab pos="222250" algn="l"/>
                <a:tab pos="458788" algn="l"/>
                <a:tab pos="681038" algn="l"/>
              </a:tabLst>
              <a:defRPr sz="2400">
                <a:solidFill>
                  <a:schemeClr val="tx1"/>
                </a:solidFill>
                <a:latin typeface="Times" charset="0"/>
              </a:defRPr>
            </a:lvl5pPr>
            <a:lvl6pPr eaLnBrk="0" fontAlgn="base" hangingPunct="0">
              <a:spcBef>
                <a:spcPct val="0"/>
              </a:spcBef>
              <a:spcAft>
                <a:spcPct val="0"/>
              </a:spcAft>
              <a:tabLst>
                <a:tab pos="222250" algn="l"/>
                <a:tab pos="458788" algn="l"/>
                <a:tab pos="681038" algn="l"/>
              </a:tabLst>
              <a:defRPr sz="2400">
                <a:solidFill>
                  <a:schemeClr val="tx1"/>
                </a:solidFill>
                <a:latin typeface="Times" charset="0"/>
              </a:defRPr>
            </a:lvl6pPr>
            <a:lvl7pPr eaLnBrk="0" fontAlgn="base" hangingPunct="0">
              <a:spcBef>
                <a:spcPct val="0"/>
              </a:spcBef>
              <a:spcAft>
                <a:spcPct val="0"/>
              </a:spcAft>
              <a:tabLst>
                <a:tab pos="222250" algn="l"/>
                <a:tab pos="458788" algn="l"/>
                <a:tab pos="681038" algn="l"/>
              </a:tabLst>
              <a:defRPr sz="2400">
                <a:solidFill>
                  <a:schemeClr val="tx1"/>
                </a:solidFill>
                <a:latin typeface="Times" charset="0"/>
              </a:defRPr>
            </a:lvl7pPr>
            <a:lvl8pPr eaLnBrk="0" fontAlgn="base" hangingPunct="0">
              <a:spcBef>
                <a:spcPct val="0"/>
              </a:spcBef>
              <a:spcAft>
                <a:spcPct val="0"/>
              </a:spcAft>
              <a:tabLst>
                <a:tab pos="222250" algn="l"/>
                <a:tab pos="458788" algn="l"/>
                <a:tab pos="681038" algn="l"/>
              </a:tabLst>
              <a:defRPr sz="2400">
                <a:solidFill>
                  <a:schemeClr val="tx1"/>
                </a:solidFill>
                <a:latin typeface="Times" charset="0"/>
              </a:defRPr>
            </a:lvl8pPr>
            <a:lvl9pPr eaLnBrk="0" fontAlgn="base" hangingPunct="0">
              <a:spcBef>
                <a:spcPct val="0"/>
              </a:spcBef>
              <a:spcAft>
                <a:spcPct val="0"/>
              </a:spcAft>
              <a:tabLst>
                <a:tab pos="222250" algn="l"/>
                <a:tab pos="458788" algn="l"/>
                <a:tab pos="681038" algn="l"/>
              </a:tabLst>
              <a:defRPr sz="2400">
                <a:solidFill>
                  <a:schemeClr val="tx1"/>
                </a:solidFill>
                <a:latin typeface="Times" charset="0"/>
              </a:defRPr>
            </a:lvl9pPr>
          </a:lstStyle>
          <a:p>
            <a:pPr>
              <a:defRPr/>
            </a:pPr>
            <a:r>
              <a:rPr lang="ru-RU" altLang="x-none" sz="1200" dirty="0">
                <a:solidFill>
                  <a:schemeClr val="accent2"/>
                </a:solidFill>
              </a:rPr>
              <a:t>Урок 2. </a:t>
            </a:r>
            <a:r>
              <a:rPr lang="ru-RU" altLang="x-none" sz="1200" dirty="0" err="1">
                <a:solidFill>
                  <a:schemeClr val="accent2"/>
                </a:solidFill>
              </a:rPr>
              <a:t>Одягніть</a:t>
            </a:r>
            <a:r>
              <a:rPr lang="ru-RU" altLang="x-none" sz="1200" dirty="0">
                <a:solidFill>
                  <a:schemeClr val="accent2"/>
                </a:solidFill>
              </a:rPr>
              <a:t> </a:t>
            </a:r>
            <a:r>
              <a:rPr lang="ru-RU" altLang="x-none" sz="1200" dirty="0" err="1">
                <a:solidFill>
                  <a:schemeClr val="accent2"/>
                </a:solidFill>
              </a:rPr>
              <a:t>усі</a:t>
            </a:r>
            <a:r>
              <a:rPr lang="ru-RU" altLang="x-none" sz="1200" dirty="0">
                <a:solidFill>
                  <a:schemeClr val="accent2"/>
                </a:solidFill>
              </a:rPr>
              <a:t> </a:t>
            </a:r>
            <a:r>
              <a:rPr lang="ru-RU" altLang="x-none" sz="1200" dirty="0" err="1">
                <a:solidFill>
                  <a:schemeClr val="accent2"/>
                </a:solidFill>
              </a:rPr>
              <a:t>Божі</a:t>
            </a:r>
            <a:r>
              <a:rPr lang="ru-RU" altLang="x-none" sz="1200" dirty="0">
                <a:solidFill>
                  <a:schemeClr val="accent2"/>
                </a:solidFill>
              </a:rPr>
              <a:t> </a:t>
            </a:r>
            <a:r>
              <a:rPr lang="ru-RU" altLang="x-none" sz="1200" dirty="0" err="1">
                <a:solidFill>
                  <a:schemeClr val="accent2"/>
                </a:solidFill>
              </a:rPr>
              <a:t>обладунки</a:t>
            </a:r>
            <a:endParaRPr lang="en-US" altLang="x-none" sz="1200" dirty="0">
              <a:solidFill>
                <a:schemeClr val="accent2"/>
              </a:solidFill>
            </a:endParaRPr>
          </a:p>
        </p:txBody>
      </p:sp>
      <p:pic>
        <p:nvPicPr>
          <p:cNvPr id="59397" name="Picture 1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6359" y="1625600"/>
            <a:ext cx="1578031"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Picture 1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476500" y="1686294"/>
            <a:ext cx="1498600" cy="113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1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676918" y="2908300"/>
            <a:ext cx="1580113"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0562" name="Picture 18"/>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848100" y="2975344"/>
            <a:ext cx="1498600" cy="113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0563" name="Picture 19"/>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048518" y="4219575"/>
            <a:ext cx="1580113"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0564" name="Picture 20"/>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5207000" y="4290081"/>
            <a:ext cx="1498600" cy="11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0565" name="Picture 21"/>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6578613" y="5562600"/>
            <a:ext cx="1498574"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8644099" y="76201"/>
            <a:ext cx="428937" cy="60959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 name="Рисунок 13"/>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503762" y="6456816"/>
            <a:ext cx="5619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620562"/>
                                        </p:tgtEl>
                                        <p:attrNameLst>
                                          <p:attrName>style.visibility</p:attrName>
                                        </p:attrNameLst>
                                      </p:cBhvr>
                                      <p:to>
                                        <p:strVal val="visible"/>
                                      </p:to>
                                    </p:set>
                                    <p:animEffect transition="in" filter="dissolve">
                                      <p:cBhvr>
                                        <p:cTn id="7" dur="1000"/>
                                        <p:tgtEl>
                                          <p:spTgt spid="6205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620563"/>
                                        </p:tgtEl>
                                        <p:attrNameLst>
                                          <p:attrName>style.visibility</p:attrName>
                                        </p:attrNameLst>
                                      </p:cBhvr>
                                      <p:to>
                                        <p:strVal val="visible"/>
                                      </p:to>
                                    </p:set>
                                    <p:animEffect transition="in" filter="dissolve">
                                      <p:cBhvr>
                                        <p:cTn id="12" dur="1000"/>
                                        <p:tgtEl>
                                          <p:spTgt spid="6205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620564"/>
                                        </p:tgtEl>
                                        <p:attrNameLst>
                                          <p:attrName>style.visibility</p:attrName>
                                        </p:attrNameLst>
                                      </p:cBhvr>
                                      <p:to>
                                        <p:strVal val="visible"/>
                                      </p:to>
                                    </p:set>
                                    <p:animEffect transition="in" filter="dissolve">
                                      <p:cBhvr>
                                        <p:cTn id="17" dur="1000"/>
                                        <p:tgtEl>
                                          <p:spTgt spid="62056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620565"/>
                                        </p:tgtEl>
                                        <p:attrNameLst>
                                          <p:attrName>style.visibility</p:attrName>
                                        </p:attrNameLst>
                                      </p:cBhvr>
                                      <p:to>
                                        <p:strVal val="visible"/>
                                      </p:to>
                                    </p:set>
                                    <p:animEffect transition="in" filter="dissolve">
                                      <p:cBhvr>
                                        <p:cTn id="22" dur="1000"/>
                                        <p:tgtEl>
                                          <p:spTgt spid="6205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x-none" sz="2400" b="0" i="0" u="none" strike="noStrike" cap="none" normalizeH="0" baseline="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x-none" sz="2400" b="0" i="0" u="none" strike="noStrike" cap="none" normalizeH="0" baseline="0">
            <a:ln>
              <a:noFill/>
            </a:ln>
            <a:solidFill>
              <a:schemeClr val="tx1"/>
            </a:solidFill>
            <a:effectLst/>
            <a:latin typeface="Time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17429</TotalTime>
  <Words>281</Words>
  <Application>Microsoft Office PowerPoint</Application>
  <PresentationFormat>Екран (4:3)</PresentationFormat>
  <Paragraphs>58</Paragraphs>
  <Slides>13</Slides>
  <Notes>13</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13</vt:i4>
      </vt:variant>
    </vt:vector>
  </HeadingPairs>
  <TitlesOfParts>
    <vt:vector size="19" baseType="lpstr">
      <vt:lpstr>MS PGothic</vt:lpstr>
      <vt:lpstr>Arial</vt:lpstr>
      <vt:lpstr>Times</vt:lpstr>
      <vt:lpstr>Times New Roman</vt:lpstr>
      <vt:lpstr>Webdings</vt:lpstr>
      <vt:lpstr>Blank</vt:lpstr>
      <vt:lpstr>Кубики віри </vt:lpstr>
      <vt:lpstr>Кубики віри </vt:lpstr>
      <vt:lpstr>Запитання</vt:lpstr>
      <vt:lpstr>Запитання</vt:lpstr>
      <vt:lpstr>Запитання</vt:lpstr>
      <vt:lpstr>Вірш напам’ять</vt:lpstr>
      <vt:lpstr>Вірш напам’ять</vt:lpstr>
      <vt:lpstr>Гра для повторення вірша</vt:lpstr>
      <vt:lpstr>Гра для повторення вірша</vt:lpstr>
      <vt:lpstr>Гра для повторення вірша</vt:lpstr>
      <vt:lpstr>Біблійний урок</vt:lpstr>
      <vt:lpstr>Біблійний урок</vt:lpstr>
      <vt:lpstr>Біблійний урок</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Bible Building Blocks of the Faith</dc:title>
  <dc:creator>Віталій Слічний</dc:creator>
  <cp:lastModifiedBy>Nick</cp:lastModifiedBy>
  <cp:revision>1439</cp:revision>
  <cp:lastPrinted>2007-05-12T22:19:43Z</cp:lastPrinted>
  <dcterms:created xsi:type="dcterms:W3CDTF">2002-10-15T15:35:26Z</dcterms:created>
  <dcterms:modified xsi:type="dcterms:W3CDTF">2019-01-04T10:19:54Z</dcterms:modified>
</cp:coreProperties>
</file>