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442" r:id="rId2"/>
    <p:sldId id="437" r:id="rId3"/>
    <p:sldId id="477" r:id="rId4"/>
    <p:sldId id="576" r:id="rId5"/>
    <p:sldId id="548" r:id="rId6"/>
    <p:sldId id="549" r:id="rId7"/>
    <p:sldId id="550" r:id="rId8"/>
    <p:sldId id="556" r:id="rId9"/>
    <p:sldId id="570" r:id="rId10"/>
    <p:sldId id="559" r:id="rId11"/>
    <p:sldId id="557" r:id="rId12"/>
    <p:sldId id="571" r:id="rId13"/>
    <p:sldId id="558" r:id="rId14"/>
    <p:sldId id="560" r:id="rId15"/>
    <p:sldId id="561" r:id="rId16"/>
    <p:sldId id="562" r:id="rId17"/>
    <p:sldId id="563" r:id="rId18"/>
    <p:sldId id="564" r:id="rId19"/>
    <p:sldId id="565" r:id="rId20"/>
    <p:sldId id="572" r:id="rId21"/>
    <p:sldId id="567" r:id="rId22"/>
    <p:sldId id="568" r:id="rId23"/>
    <p:sldId id="569" r:id="rId24"/>
    <p:sldId id="579" r:id="rId25"/>
    <p:sldId id="578" r:id="rId26"/>
    <p:sldId id="577" r:id="rId2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0E14"/>
    <a:srgbClr val="F2CC00"/>
    <a:srgbClr val="CF7069"/>
    <a:srgbClr val="7EC285"/>
    <a:srgbClr val="FFF88C"/>
    <a:srgbClr val="FEECFF"/>
    <a:srgbClr val="E10202"/>
    <a:srgbClr val="FFF309"/>
    <a:srgbClr val="FF0000"/>
    <a:srgbClr val="DD2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704" autoAdjust="0"/>
    <p:restoredTop sz="90856" autoAdjust="0"/>
  </p:normalViewPr>
  <p:slideViewPr>
    <p:cSldViewPr>
      <p:cViewPr varScale="1">
        <p:scale>
          <a:sx n="70" d="100"/>
          <a:sy n="70" d="100"/>
        </p:scale>
        <p:origin x="810" y="72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36" d="100"/>
          <a:sy n="136" d="100"/>
        </p:scale>
        <p:origin x="-3496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2826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7EFE41E-0002-4B4E-AA42-C957A6566D2E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1341200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 noProof="0"/>
              <a:t>Click to edit Master text styles</a:t>
            </a:r>
          </a:p>
          <a:p>
            <a:pPr lvl="1"/>
            <a:r>
              <a:rPr lang="en-US" altLang="x-none" noProof="0"/>
              <a:t>Second level</a:t>
            </a:r>
          </a:p>
          <a:p>
            <a:pPr lvl="2"/>
            <a:r>
              <a:rPr lang="en-US" altLang="x-none" noProof="0"/>
              <a:t>Third level</a:t>
            </a:r>
          </a:p>
          <a:p>
            <a:pPr lvl="3"/>
            <a:r>
              <a:rPr lang="en-US" altLang="x-none" noProof="0"/>
              <a:t>Fourth level</a:t>
            </a:r>
          </a:p>
          <a:p>
            <a:pPr lvl="4"/>
            <a:r>
              <a:rPr lang="en-US" altLang="x-none" noProof="0"/>
              <a:t>Fifth level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64DD8D5-DD81-574D-9BD5-A083097B836B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70287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86D546-C4F5-2441-B497-A0C0F28AEA68}" type="slidenum">
              <a:rPr lang="en-US" altLang="x-none"/>
              <a:pPr>
                <a:defRPr/>
              </a:pPr>
              <a:t>1</a:t>
            </a:fld>
            <a:endParaRPr lang="en-US" altLang="x-none"/>
          </a:p>
        </p:txBody>
      </p:sp>
      <p:sp>
        <p:nvSpPr>
          <p:cNvPr id="3491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9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56CC3A-5709-684B-AF61-7754EA4B1856}" type="slidenum">
              <a:rPr lang="en-US" altLang="x-none"/>
              <a:pPr>
                <a:defRPr/>
              </a:pPr>
              <a:t>2</a:t>
            </a:fld>
            <a:endParaRPr lang="en-US" altLang="x-none"/>
          </a:p>
        </p:txBody>
      </p:sp>
      <p:sp>
        <p:nvSpPr>
          <p:cNvPr id="337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90755D7-D9A7-8B47-8451-5AE7D6ED0191}" type="slidenum">
              <a:rPr lang="en-US" altLang="x-none"/>
              <a:pPr>
                <a:defRPr/>
              </a:pPr>
              <a:t>3</a:t>
            </a:fld>
            <a:endParaRPr lang="en-US" altLang="x-none"/>
          </a:p>
        </p:txBody>
      </p:sp>
      <p:sp>
        <p:nvSpPr>
          <p:cNvPr id="427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27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0DC659E-DD13-A341-B246-8C45C8DE1DE0}" type="slidenum">
              <a:rPr lang="en-US" altLang="x-none"/>
              <a:pPr>
                <a:defRPr/>
              </a:pPr>
              <a:t>4</a:t>
            </a:fld>
            <a:endParaRPr lang="en-US" altLang="x-none"/>
          </a:p>
        </p:txBody>
      </p:sp>
      <p:sp>
        <p:nvSpPr>
          <p:cNvPr id="71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1508ABC-F4BC-E943-8B95-6F33D5591250}" type="slidenum">
              <a:rPr lang="en-US" altLang="x-none"/>
              <a:pPr>
                <a:defRPr/>
              </a:pPr>
              <a:t>5</a:t>
            </a:fld>
            <a:endParaRPr lang="en-US" altLang="x-none"/>
          </a:p>
        </p:txBody>
      </p:sp>
      <p:sp>
        <p:nvSpPr>
          <p:cNvPr id="65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D90746-F211-964E-B4A9-37BEFA5D2103}" type="slidenum">
              <a:rPr lang="en-US" altLang="x-none"/>
              <a:pPr>
                <a:defRPr/>
              </a:pPr>
              <a:t>6</a:t>
            </a:fld>
            <a:endParaRPr lang="en-US" altLang="x-none"/>
          </a:p>
        </p:txBody>
      </p:sp>
      <p:sp>
        <p:nvSpPr>
          <p:cNvPr id="65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F40ABB4-C0D7-5D41-BFFC-803FCB138D99}" type="slidenum">
              <a:rPr lang="en-US" altLang="x-none"/>
              <a:pPr>
                <a:defRPr/>
              </a:pPr>
              <a:t>7</a:t>
            </a:fld>
            <a:endParaRPr lang="en-US" altLang="x-none"/>
          </a:p>
        </p:txBody>
      </p:sp>
      <p:sp>
        <p:nvSpPr>
          <p:cNvPr id="65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608E7D-C8D8-D143-A894-D97251F2E549}" type="slidenum">
              <a:rPr lang="en-US" altLang="x-none"/>
              <a:pPr>
                <a:defRPr/>
              </a:pPr>
              <a:t>8</a:t>
            </a:fld>
            <a:endParaRPr lang="en-US" altLang="x-none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9EFB0AE-2B5A-0047-A997-A0288F25CBF6}" type="slidenum">
              <a:rPr lang="en-US" altLang="x-none"/>
              <a:pPr>
                <a:defRPr/>
              </a:pPr>
              <a:t>9</a:t>
            </a:fld>
            <a:endParaRPr lang="en-US" altLang="x-none"/>
          </a:p>
        </p:txBody>
      </p:sp>
      <p:sp>
        <p:nvSpPr>
          <p:cNvPr id="69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178469-B1F1-1F4D-ABA9-6D0A2BE34703}" type="slidenum">
              <a:rPr lang="en-US" altLang="x-none"/>
              <a:pPr>
                <a:defRPr/>
              </a:pPr>
              <a:t>10</a:t>
            </a:fld>
            <a:endParaRPr lang="en-US" altLang="x-none"/>
          </a:p>
        </p:txBody>
      </p:sp>
      <p:sp>
        <p:nvSpPr>
          <p:cNvPr id="67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E8FB10-859E-D74A-8C5B-D545EDA2BA00}" type="slidenum">
              <a:rPr lang="en-US" altLang="x-none"/>
              <a:pPr>
                <a:defRPr/>
              </a:pPr>
              <a:t>11</a:t>
            </a:fld>
            <a:endParaRPr lang="en-US" altLang="x-none"/>
          </a:p>
        </p:txBody>
      </p:sp>
      <p:sp>
        <p:nvSpPr>
          <p:cNvPr id="66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CFAA877-DA6C-294A-B9E1-9CBABFAF8F22}" type="slidenum">
              <a:rPr lang="en-US" altLang="x-none"/>
              <a:pPr>
                <a:defRPr/>
              </a:pPr>
              <a:t>12</a:t>
            </a:fld>
            <a:endParaRPr lang="en-US" altLang="x-none"/>
          </a:p>
        </p:txBody>
      </p:sp>
      <p:sp>
        <p:nvSpPr>
          <p:cNvPr id="70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0EBE92-A77F-514A-821A-3FEA63FE4119}" type="slidenum">
              <a:rPr lang="en-US" altLang="x-none"/>
              <a:pPr>
                <a:defRPr/>
              </a:pPr>
              <a:t>13</a:t>
            </a:fld>
            <a:endParaRPr lang="en-US" altLang="x-none"/>
          </a:p>
        </p:txBody>
      </p:sp>
      <p:sp>
        <p:nvSpPr>
          <p:cNvPr id="67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252B961-FBE6-D549-A126-49BB8458411D}" type="slidenum">
              <a:rPr lang="en-US" altLang="x-none"/>
              <a:pPr>
                <a:defRPr/>
              </a:pPr>
              <a:t>14</a:t>
            </a:fld>
            <a:endParaRPr lang="en-US" altLang="x-none"/>
          </a:p>
        </p:txBody>
      </p:sp>
      <p:sp>
        <p:nvSpPr>
          <p:cNvPr id="67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30824B-1183-BD4E-816E-BCF6149025DE}" type="slidenum">
              <a:rPr lang="en-US" altLang="x-none"/>
              <a:pPr>
                <a:defRPr/>
              </a:pPr>
              <a:t>15</a:t>
            </a:fld>
            <a:endParaRPr lang="en-US" altLang="x-none"/>
          </a:p>
        </p:txBody>
      </p:sp>
      <p:sp>
        <p:nvSpPr>
          <p:cNvPr id="67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2006021-D768-AD4E-8066-DFA2C59BA52B}" type="slidenum">
              <a:rPr lang="en-US" altLang="x-none"/>
              <a:pPr>
                <a:defRPr/>
              </a:pPr>
              <a:t>16</a:t>
            </a:fld>
            <a:endParaRPr lang="en-US" altLang="x-none"/>
          </a:p>
        </p:txBody>
      </p:sp>
      <p:sp>
        <p:nvSpPr>
          <p:cNvPr id="67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40EE06B-291B-084D-9A06-0B8275E62FFA}" type="slidenum">
              <a:rPr lang="en-US" altLang="x-none"/>
              <a:pPr>
                <a:defRPr/>
              </a:pPr>
              <a:t>17</a:t>
            </a:fld>
            <a:endParaRPr lang="en-US" altLang="x-none"/>
          </a:p>
        </p:txBody>
      </p:sp>
      <p:sp>
        <p:nvSpPr>
          <p:cNvPr id="68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C6C0EA0-2869-AB4A-B264-1D57131B75DD}" type="slidenum">
              <a:rPr lang="en-US" altLang="x-none"/>
              <a:pPr>
                <a:defRPr/>
              </a:pPr>
              <a:t>18</a:t>
            </a:fld>
            <a:endParaRPr lang="en-US" altLang="x-none"/>
          </a:p>
        </p:txBody>
      </p:sp>
      <p:sp>
        <p:nvSpPr>
          <p:cNvPr id="68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7BDF68-F0C5-DA48-880C-6F7985AA9A35}" type="slidenum">
              <a:rPr lang="en-US" altLang="x-none"/>
              <a:pPr>
                <a:defRPr/>
              </a:pPr>
              <a:t>19</a:t>
            </a:fld>
            <a:endParaRPr lang="en-US" altLang="x-none"/>
          </a:p>
        </p:txBody>
      </p:sp>
      <p:sp>
        <p:nvSpPr>
          <p:cNvPr id="68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F9107D4-C5ED-424D-8AC2-25D0CB80F74F}" type="slidenum">
              <a:rPr lang="en-US" altLang="x-none"/>
              <a:pPr>
                <a:defRPr/>
              </a:pPr>
              <a:t>20</a:t>
            </a:fld>
            <a:endParaRPr lang="en-US" altLang="x-none"/>
          </a:p>
        </p:txBody>
      </p:sp>
      <p:sp>
        <p:nvSpPr>
          <p:cNvPr id="70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2DBA9D-CB3C-FD4F-9AD2-414D988F9A4D}" type="slidenum">
              <a:rPr lang="en-US" altLang="x-none"/>
              <a:pPr>
                <a:defRPr/>
              </a:pPr>
              <a:t>21</a:t>
            </a:fld>
            <a:endParaRPr lang="en-US" altLang="x-none"/>
          </a:p>
        </p:txBody>
      </p:sp>
      <p:sp>
        <p:nvSpPr>
          <p:cNvPr id="68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BF2784-E219-434E-93DF-D4ED16D00015}" type="slidenum">
              <a:rPr lang="en-US" altLang="x-none"/>
              <a:pPr>
                <a:defRPr/>
              </a:pPr>
              <a:t>22</a:t>
            </a:fld>
            <a:endParaRPr lang="en-US" altLang="x-none"/>
          </a:p>
        </p:txBody>
      </p:sp>
      <p:sp>
        <p:nvSpPr>
          <p:cNvPr id="69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987721E-7D95-8640-B9D7-B21B85CA130A}" type="slidenum">
              <a:rPr lang="en-US" altLang="x-none"/>
              <a:pPr>
                <a:defRPr/>
              </a:pPr>
              <a:t>23</a:t>
            </a:fld>
            <a:endParaRPr lang="en-US" altLang="x-none"/>
          </a:p>
        </p:txBody>
      </p:sp>
      <p:sp>
        <p:nvSpPr>
          <p:cNvPr id="69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5CD4678-F01D-614F-BCF5-526C2A4944AB}" type="slidenum">
              <a:rPr lang="en-US" altLang="x-none"/>
              <a:pPr>
                <a:defRPr/>
              </a:pPr>
              <a:t>24</a:t>
            </a:fld>
            <a:endParaRPr lang="en-US" altLang="x-none"/>
          </a:p>
        </p:txBody>
      </p:sp>
      <p:sp>
        <p:nvSpPr>
          <p:cNvPr id="71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01BD3B-C870-344D-A8E2-47778A470891}" type="slidenum">
              <a:rPr lang="en-US" altLang="x-none"/>
              <a:pPr>
                <a:defRPr/>
              </a:pPr>
              <a:t>25</a:t>
            </a:fld>
            <a:endParaRPr lang="en-US" altLang="x-none"/>
          </a:p>
        </p:txBody>
      </p:sp>
      <p:sp>
        <p:nvSpPr>
          <p:cNvPr id="71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B4B053-A5E6-3541-950F-318475B0E394}" type="slidenum">
              <a:rPr lang="en-US" altLang="x-none"/>
              <a:pPr>
                <a:defRPr/>
              </a:pPr>
              <a:t>26</a:t>
            </a:fld>
            <a:endParaRPr lang="en-US" altLang="x-none"/>
          </a:p>
        </p:txBody>
      </p:sp>
      <p:sp>
        <p:nvSpPr>
          <p:cNvPr id="71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x-none" altLang="x-non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F78D4-9D48-AB49-9411-70BDBC53BE55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2673954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22F9E-2A13-3042-ADE8-AB4E8D8B7B92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24512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52B4A-B350-5A4C-ADFA-345EA7762F79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53492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CA13B-1F88-3E45-88A1-4C8646382088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979988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26D8F-75A8-C342-99DD-42553641C726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265268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7AA352-F95B-F943-9675-11836E2FE3FA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92132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404400-7C73-E149-BEDC-461777BD066A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03644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4365C-81E3-4141-8B98-4A2F6C033378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69335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D07B60-9020-4745-8951-BEC472680000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60052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FB3A3A-2BB9-DE43-AB5D-022406BB9AEF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933781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F65C6-71AB-514B-B772-7F7109B4F2DC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4635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x-non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1B7E26D-2F4C-464B-9134-E486DF0DA2C5}" type="slidenum">
              <a:rPr lang="en-US" altLang="x-none"/>
              <a:pPr>
                <a:defRPr/>
              </a:pPr>
              <a:t>‹№›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bldLvl="5" autoUpdateAnimBg="0">
        <p:tmplLst>
          <p:tmpl lvl="1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1721C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1721CC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1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12" Type="http://schemas.openxmlformats.org/officeDocument/2006/relationships/image" Target="../media/image10.jpg"/><Relationship Id="rId17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5" Type="http://schemas.openxmlformats.org/officeDocument/2006/relationships/image" Target="../media/image13.jpg"/><Relationship Id="rId10" Type="http://schemas.openxmlformats.org/officeDocument/2006/relationships/image" Target="../media/image8.jpg"/><Relationship Id="rId4" Type="http://schemas.openxmlformats.org/officeDocument/2006/relationships/image" Target="../media/image2.jpg"/><Relationship Id="rId9" Type="http://schemas.openxmlformats.org/officeDocument/2006/relationships/image" Target="../media/image7.jpg"/><Relationship Id="rId14" Type="http://schemas.openxmlformats.org/officeDocument/2006/relationships/image" Target="../media/image1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jpg"/><Relationship Id="rId3" Type="http://schemas.openxmlformats.org/officeDocument/2006/relationships/image" Target="../media/image9.jpg"/><Relationship Id="rId7" Type="http://schemas.openxmlformats.org/officeDocument/2006/relationships/image" Target="../media/image20.jpg"/><Relationship Id="rId12" Type="http://schemas.openxmlformats.org/officeDocument/2006/relationships/image" Target="../media/image25.png"/><Relationship Id="rId17" Type="http://schemas.openxmlformats.org/officeDocument/2006/relationships/image" Target="../media/image30.jp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5" Type="http://schemas.openxmlformats.org/officeDocument/2006/relationships/image" Target="../media/image15.jpeg"/><Relationship Id="rId15" Type="http://schemas.openxmlformats.org/officeDocument/2006/relationships/image" Target="../media/image28.jpg"/><Relationship Id="rId10" Type="http://schemas.openxmlformats.org/officeDocument/2006/relationships/image" Target="../media/image23.jpg"/><Relationship Id="rId4" Type="http://schemas.openxmlformats.org/officeDocument/2006/relationships/image" Target="../media/image18.jpg"/><Relationship Id="rId9" Type="http://schemas.openxmlformats.org/officeDocument/2006/relationships/image" Target="../media/image22.jpg"/><Relationship Id="rId14" Type="http://schemas.openxmlformats.org/officeDocument/2006/relationships/image" Target="../media/image27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jp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image" Target="../media/image39.jpg"/><Relationship Id="rId5" Type="http://schemas.openxmlformats.org/officeDocument/2006/relationships/image" Target="../media/image33.jpg"/><Relationship Id="rId15" Type="http://schemas.openxmlformats.org/officeDocument/2006/relationships/image" Target="../media/image9.jp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jpg"/><Relationship Id="rId14" Type="http://schemas.openxmlformats.org/officeDocument/2006/relationships/image" Target="../media/image4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jp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11" Type="http://schemas.openxmlformats.org/officeDocument/2006/relationships/image" Target="../media/image39.jpg"/><Relationship Id="rId5" Type="http://schemas.openxmlformats.org/officeDocument/2006/relationships/image" Target="../media/image33.jpg"/><Relationship Id="rId15" Type="http://schemas.openxmlformats.org/officeDocument/2006/relationships/image" Target="../media/image9.jp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jpg"/><Relationship Id="rId14" Type="http://schemas.openxmlformats.org/officeDocument/2006/relationships/image" Target="../media/image4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9.jp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44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g"/><Relationship Id="rId5" Type="http://schemas.openxmlformats.org/officeDocument/2006/relationships/image" Target="../media/image46.png"/><Relationship Id="rId10" Type="http://schemas.openxmlformats.org/officeDocument/2006/relationships/image" Target="../media/image15.jpeg"/><Relationship Id="rId4" Type="http://schemas.openxmlformats.org/officeDocument/2006/relationships/image" Target="../media/image45.png"/><Relationship Id="rId9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png"/><Relationship Id="rId7" Type="http://schemas.openxmlformats.org/officeDocument/2006/relationships/image" Target="../media/image4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15.jpeg"/><Relationship Id="rId5" Type="http://schemas.openxmlformats.org/officeDocument/2006/relationships/image" Target="../media/image45.png"/><Relationship Id="rId10" Type="http://schemas.openxmlformats.org/officeDocument/2006/relationships/image" Target="../media/image9.jpg"/><Relationship Id="rId4" Type="http://schemas.openxmlformats.org/officeDocument/2006/relationships/image" Target="../media/image50.png"/><Relationship Id="rId9" Type="http://schemas.openxmlformats.org/officeDocument/2006/relationships/image" Target="../media/image4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4.png"/><Relationship Id="rId7" Type="http://schemas.openxmlformats.org/officeDocument/2006/relationships/image" Target="../media/image47.jp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9.jpg"/><Relationship Id="rId5" Type="http://schemas.openxmlformats.org/officeDocument/2006/relationships/image" Target="../media/image45.png"/><Relationship Id="rId10" Type="http://schemas.openxmlformats.org/officeDocument/2006/relationships/image" Target="../media/image51.png"/><Relationship Id="rId4" Type="http://schemas.openxmlformats.org/officeDocument/2006/relationships/image" Target="../media/image50.png"/><Relationship Id="rId9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52.jp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g"/><Relationship Id="rId5" Type="http://schemas.openxmlformats.org/officeDocument/2006/relationships/image" Target="../media/image54.jpg"/><Relationship Id="rId4" Type="http://schemas.openxmlformats.org/officeDocument/2006/relationships/image" Target="../media/image53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3" Type="http://schemas.openxmlformats.org/officeDocument/2006/relationships/image" Target="../media/image56.jpg"/><Relationship Id="rId7" Type="http://schemas.openxmlformats.org/officeDocument/2006/relationships/image" Target="../media/image6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jpg"/><Relationship Id="rId11" Type="http://schemas.openxmlformats.org/officeDocument/2006/relationships/image" Target="../media/image15.jpeg"/><Relationship Id="rId5" Type="http://schemas.openxmlformats.org/officeDocument/2006/relationships/image" Target="../media/image58.jpg"/><Relationship Id="rId10" Type="http://schemas.openxmlformats.org/officeDocument/2006/relationships/image" Target="../media/image9.jpg"/><Relationship Id="rId4" Type="http://schemas.openxmlformats.org/officeDocument/2006/relationships/image" Target="../media/image57.jpg"/><Relationship Id="rId9" Type="http://schemas.openxmlformats.org/officeDocument/2006/relationships/image" Target="../media/image62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g"/><Relationship Id="rId3" Type="http://schemas.openxmlformats.org/officeDocument/2006/relationships/image" Target="../media/image9.jpg"/><Relationship Id="rId7" Type="http://schemas.openxmlformats.org/officeDocument/2006/relationships/image" Target="../media/image6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jpg"/><Relationship Id="rId5" Type="http://schemas.openxmlformats.org/officeDocument/2006/relationships/image" Target="../media/image63.jpg"/><Relationship Id="rId4" Type="http://schemas.openxmlformats.org/officeDocument/2006/relationships/image" Target="../media/image15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g"/><Relationship Id="rId13" Type="http://schemas.openxmlformats.org/officeDocument/2006/relationships/image" Target="../media/image9.jpg"/><Relationship Id="rId3" Type="http://schemas.openxmlformats.org/officeDocument/2006/relationships/image" Target="../media/image67.jpg"/><Relationship Id="rId7" Type="http://schemas.openxmlformats.org/officeDocument/2006/relationships/image" Target="../media/image71.jpg"/><Relationship Id="rId12" Type="http://schemas.openxmlformats.org/officeDocument/2006/relationships/image" Target="../media/image76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g"/><Relationship Id="rId11" Type="http://schemas.openxmlformats.org/officeDocument/2006/relationships/image" Target="../media/image75.jpg"/><Relationship Id="rId5" Type="http://schemas.openxmlformats.org/officeDocument/2006/relationships/image" Target="../media/image69.jpg"/><Relationship Id="rId10" Type="http://schemas.openxmlformats.org/officeDocument/2006/relationships/image" Target="../media/image74.jpg"/><Relationship Id="rId4" Type="http://schemas.openxmlformats.org/officeDocument/2006/relationships/image" Target="../media/image68.jpg"/><Relationship Id="rId9" Type="http://schemas.openxmlformats.org/officeDocument/2006/relationships/image" Target="../media/image73.jpg"/><Relationship Id="rId1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2" name="Text Box 12"/>
          <p:cNvSpPr txBox="1">
            <a:spLocks noChangeArrowheads="1"/>
          </p:cNvSpPr>
          <p:nvPr/>
        </p:nvSpPr>
        <p:spPr bwMode="auto">
          <a:xfrm>
            <a:off x="6781800" y="2057400"/>
            <a:ext cx="1981200" cy="708025"/>
          </a:xfrm>
          <a:prstGeom prst="rect">
            <a:avLst/>
          </a:prstGeom>
          <a:solidFill>
            <a:srgbClr val="006D6B"/>
          </a:solidFill>
          <a:ln w="6350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uk-UA" altLang="x-none" dirty="0">
                <a:solidFill>
                  <a:schemeClr val="bg1"/>
                </a:solidFill>
              </a:rPr>
              <a:t>Серія Д</a:t>
            </a:r>
            <a:endParaRPr lang="en-US" altLang="x-none" sz="2000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uk-UA" altLang="x-none" sz="1600" dirty="0">
                <a:solidFill>
                  <a:schemeClr val="bg1"/>
                </a:solidFill>
              </a:rPr>
              <a:t>Урок </a:t>
            </a:r>
            <a:r>
              <a:rPr lang="en-US" altLang="x-none" sz="1600" dirty="0">
                <a:solidFill>
                  <a:schemeClr val="bg1"/>
                </a:solidFill>
              </a:rPr>
              <a:t>6</a:t>
            </a:r>
            <a:endParaRPr lang="en-US" altLang="x-none" sz="2000" dirty="0">
              <a:solidFill>
                <a:schemeClr val="bg1"/>
              </a:solidFill>
            </a:endParaRPr>
          </a:p>
        </p:txBody>
      </p:sp>
      <p:sp>
        <p:nvSpPr>
          <p:cNvPr id="348167" name="Rectangle 7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7772400" cy="1524000"/>
          </a:xfrm>
        </p:spPr>
        <p:txBody>
          <a:bodyPr anchor="ctr"/>
          <a:lstStyle/>
          <a:p>
            <a:pPr eaLnBrk="1" hangingPunct="1">
              <a:defRPr/>
            </a:pPr>
            <a:r>
              <a:rPr lang="uk-UA" altLang="x-none" sz="5400" dirty="0"/>
              <a:t>Кубики віри</a:t>
            </a:r>
            <a:br>
              <a:rPr lang="en-US" altLang="x-none" sz="5400" dirty="0"/>
            </a:br>
            <a:endParaRPr lang="en-US" altLang="x-none" sz="4400" dirty="0"/>
          </a:p>
        </p:txBody>
      </p:sp>
      <p:grpSp>
        <p:nvGrpSpPr>
          <p:cNvPr id="20" name="Group 6"/>
          <p:cNvGrpSpPr>
            <a:grpSpLocks noChangeAspect="1"/>
          </p:cNvGrpSpPr>
          <p:nvPr/>
        </p:nvGrpSpPr>
        <p:grpSpPr bwMode="auto">
          <a:xfrm>
            <a:off x="389756" y="2590800"/>
            <a:ext cx="8361810" cy="3551238"/>
            <a:chOff x="1036982" y="2045877"/>
            <a:chExt cx="9837534" cy="4178634"/>
          </a:xfrm>
        </p:grpSpPr>
        <p:pic>
          <p:nvPicPr>
            <p:cNvPr id="21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740000">
              <a:off x="8476210" y="459157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080000">
              <a:off x="7278237" y="409462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360000">
              <a:off x="6024023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240000">
              <a:off x="4738294" y="3796456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Picture 1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520000">
              <a:off x="3482384" y="409462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Picture 12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2286350" y="4601512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7" name="Picture 13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0">
              <a:off x="9732688" y="3278313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4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140000">
              <a:off x="8534791" y="2662095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15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600000">
              <a:off x="7279933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16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0000">
              <a:off x="6024023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Picture 17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420000">
              <a:off x="4738294" y="204587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" name="Picture 18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1000000">
              <a:off x="3482384" y="2244657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3" name="Picture 19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20460000">
              <a:off x="2226472" y="2672034"/>
              <a:ext cx="1141828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" name="Picture 2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9800000">
              <a:off x="1036982" y="3288252"/>
              <a:ext cx="1148132" cy="1622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6" name="Рисунок 3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8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7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9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Кубики віри</a:t>
            </a:r>
            <a:br>
              <a:rPr lang="en-US" altLang="x-none" dirty="0"/>
            </a:br>
            <a:endParaRPr lang="en-US" altLang="x-none" dirty="0"/>
          </a:p>
        </p:txBody>
      </p:sp>
      <p:sp>
        <p:nvSpPr>
          <p:cNvPr id="336919" name="Rectangle 23" descr="Bouquet"/>
          <p:cNvSpPr>
            <a:spLocks noChangeArrowheads="1"/>
          </p:cNvSpPr>
          <p:nvPr/>
        </p:nvSpPr>
        <p:spPr bwMode="auto">
          <a:xfrm>
            <a:off x="5029200" y="2209800"/>
            <a:ext cx="3810000" cy="41148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x-none" altLang="x-none">
              <a:ea typeface="ＭＳ Ｐゴシック" charset="-128"/>
            </a:endParaRPr>
          </a:p>
        </p:txBody>
      </p:sp>
      <p:sp>
        <p:nvSpPr>
          <p:cNvPr id="336920" name="Text Box 24"/>
          <p:cNvSpPr txBox="1">
            <a:spLocks noChangeArrowheads="1"/>
          </p:cNvSpPr>
          <p:nvPr/>
        </p:nvSpPr>
        <p:spPr bwMode="auto">
          <a:xfrm>
            <a:off x="5029200" y="2286000"/>
            <a:ext cx="3776663" cy="3942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30188" indent="-230188"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uk-UA" altLang="x-none" b="1" i="1" u="sng" dirty="0">
                <a:ea typeface="ＭＳ Ｐゴシック" charset="-128"/>
              </a:rPr>
              <a:t>Теми уроків серії Д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1400" dirty="0">
              <a:solidFill>
                <a:srgbClr val="FF0000"/>
              </a:solidFill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1	</a:t>
            </a:r>
            <a:r>
              <a:rPr lang="uk-UA" altLang="x-none" sz="2000" dirty="0">
                <a:ea typeface="ＭＳ Ｐゴシック" charset="-128"/>
              </a:rPr>
              <a:t>Руйнуючи диявольські хитрощі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2	</a:t>
            </a:r>
            <a:r>
              <a:rPr lang="uk-UA" altLang="x-none" sz="2000" dirty="0">
                <a:ea typeface="ＭＳ Ｐゴシック" charset="-128"/>
              </a:rPr>
              <a:t>Одягніть усі Божі обладунки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3	</a:t>
            </a:r>
            <a:r>
              <a:rPr lang="uk-UA" altLang="x-none" sz="2000" dirty="0">
                <a:ea typeface="ＭＳ Ｐゴシック" charset="-128"/>
              </a:rPr>
              <a:t>Стояти твердо проти гріха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4	</a:t>
            </a:r>
            <a:r>
              <a:rPr lang="uk-UA" altLang="x-none" sz="2000" dirty="0">
                <a:ea typeface="ＭＳ Ｐゴシック" charset="-128"/>
              </a:rPr>
              <a:t>Стати христовим воїном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ea typeface="ＭＳ Ｐゴシック" charset="-128"/>
              </a:rPr>
              <a:t>5	</a:t>
            </a:r>
            <a:r>
              <a:rPr lang="uk-UA" altLang="x-none" sz="2000" dirty="0">
                <a:ea typeface="ＭＳ Ｐゴシック" charset="-128"/>
              </a:rPr>
              <a:t>Зміна наших сердець</a:t>
            </a: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endParaRPr lang="en-US" altLang="x-none" sz="2000" dirty="0">
              <a:ea typeface="ＭＳ Ｐゴシック" charset="-128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x-none" sz="2000" dirty="0">
                <a:solidFill>
                  <a:srgbClr val="FF0000"/>
                </a:solidFill>
                <a:ea typeface="ＭＳ Ｐゴシック" charset="-128"/>
              </a:rPr>
              <a:t>6	</a:t>
            </a:r>
            <a:r>
              <a:rPr lang="uk-UA" altLang="x-none" sz="2000" dirty="0">
                <a:solidFill>
                  <a:srgbClr val="FF0000"/>
                </a:solidFill>
                <a:ea typeface="ＭＳ Ｐゴシック" charset="-128"/>
              </a:rPr>
              <a:t>Життя христового воїна</a:t>
            </a:r>
            <a:endParaRPr lang="en-US" altLang="x-none" sz="2000" dirty="0">
              <a:solidFill>
                <a:srgbClr val="FF0000"/>
              </a:solidFill>
              <a:ea typeface="ＭＳ Ｐゴシック" charset="-128"/>
            </a:endParaRPr>
          </a:p>
        </p:txBody>
      </p:sp>
      <p:sp>
        <p:nvSpPr>
          <p:cNvPr id="336921" name="AutoShape 25"/>
          <p:cNvSpPr>
            <a:spLocks noChangeArrowheads="1"/>
          </p:cNvSpPr>
          <p:nvPr/>
        </p:nvSpPr>
        <p:spPr bwMode="auto">
          <a:xfrm>
            <a:off x="4267200" y="4038600"/>
            <a:ext cx="665163" cy="355600"/>
          </a:xfrm>
          <a:custGeom>
            <a:avLst/>
            <a:gdLst>
              <a:gd name="T0" fmla="*/ 15661294 w 21600"/>
              <a:gd name="T1" fmla="*/ 0 h 21600"/>
              <a:gd name="T2" fmla="*/ 0 w 21600"/>
              <a:gd name="T3" fmla="*/ 2927115 h 21600"/>
              <a:gd name="T4" fmla="*/ 15661294 w 21600"/>
              <a:gd name="T5" fmla="*/ 5854230 h 21600"/>
              <a:gd name="T6" fmla="*/ 20483417 w 21600"/>
              <a:gd name="T7" fmla="*/ 2927115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51 h 21600"/>
              <a:gd name="T14" fmla="*/ 19082 w 21600"/>
              <a:gd name="T15" fmla="*/ 16149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515" y="0"/>
                </a:moveTo>
                <a:lnTo>
                  <a:pt x="16515" y="5451"/>
                </a:lnTo>
                <a:lnTo>
                  <a:pt x="3375" y="5451"/>
                </a:lnTo>
                <a:lnTo>
                  <a:pt x="3375" y="16149"/>
                </a:lnTo>
                <a:lnTo>
                  <a:pt x="16515" y="16149"/>
                </a:lnTo>
                <a:lnTo>
                  <a:pt x="16515" y="21600"/>
                </a:lnTo>
                <a:lnTo>
                  <a:pt x="21600" y="10800"/>
                </a:lnTo>
                <a:lnTo>
                  <a:pt x="16515" y="0"/>
                </a:lnTo>
                <a:close/>
              </a:path>
              <a:path w="21600" h="21600">
                <a:moveTo>
                  <a:pt x="1350" y="5451"/>
                </a:moveTo>
                <a:lnTo>
                  <a:pt x="1350" y="16149"/>
                </a:lnTo>
                <a:lnTo>
                  <a:pt x="2700" y="16149"/>
                </a:lnTo>
                <a:lnTo>
                  <a:pt x="2700" y="5451"/>
                </a:lnTo>
                <a:lnTo>
                  <a:pt x="1350" y="5451"/>
                </a:lnTo>
                <a:close/>
              </a:path>
              <a:path w="21600" h="21600">
                <a:moveTo>
                  <a:pt x="0" y="5451"/>
                </a:moveTo>
                <a:lnTo>
                  <a:pt x="0" y="16149"/>
                </a:lnTo>
                <a:lnTo>
                  <a:pt x="675" y="16149"/>
                </a:lnTo>
                <a:lnTo>
                  <a:pt x="675" y="5451"/>
                </a:lnTo>
                <a:lnTo>
                  <a:pt x="0" y="5451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wrap="none" anchor="ctr"/>
          <a:lstStyle/>
          <a:p>
            <a:endParaRPr lang="en-US"/>
          </a:p>
        </p:txBody>
      </p:sp>
      <p:pic>
        <p:nvPicPr>
          <p:cNvPr id="336930" name="Picture 3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5723" y="1981200"/>
            <a:ext cx="3163429" cy="4495800"/>
          </a:xfrm>
          <a:prstGeom prst="rect">
            <a:avLst/>
          </a:prstGeom>
          <a:noFill/>
          <a:ln>
            <a:noFill/>
          </a:ln>
          <a:effectLst>
            <a:outerShdw blurRad="63500" dist="101600" dir="2700000" algn="ctr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7E0E44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1000"/>
                                        <p:tgtEl>
                                          <p:spTgt spid="33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36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369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3369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33692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3369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3369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2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3692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19" grpId="0" animBg="1" autoUpdateAnimBg="0"/>
      <p:bldP spid="336920" grpId="0" build="p"/>
      <p:bldP spid="3369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r>
              <a:rPr lang="en-US" altLang="x-none" dirty="0"/>
              <a:t> A</a:t>
            </a:r>
          </a:p>
        </p:txBody>
      </p:sp>
      <p:sp>
        <p:nvSpPr>
          <p:cNvPr id="42598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426015" name="Picture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8449" y="1600200"/>
            <a:ext cx="3355989" cy="495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26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B8EF66D-244A-E944-B4FF-199C9E89A3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3646551"/>
            <a:ext cx="1715569" cy="145084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9DBC3C3-48A3-7C49-8106-33718971B0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3538538"/>
            <a:ext cx="2622941" cy="1338072"/>
          </a:xfrm>
          <a:prstGeom prst="rect">
            <a:avLst/>
          </a:prstGeom>
        </p:spPr>
      </p:pic>
      <p:sp>
        <p:nvSpPr>
          <p:cNvPr id="71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Біблійний урок</a:t>
            </a:r>
            <a:r>
              <a:rPr lang="en-US" altLang="x-none" dirty="0"/>
              <a:t> A</a:t>
            </a:r>
          </a:p>
        </p:txBody>
      </p:sp>
      <p:sp>
        <p:nvSpPr>
          <p:cNvPr id="710659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EB8540-D21E-344C-93B9-33985E7C43D3}"/>
              </a:ext>
            </a:extLst>
          </p:cNvPr>
          <p:cNvSpPr txBox="1"/>
          <p:nvPr/>
        </p:nvSpPr>
        <p:spPr>
          <a:xfrm>
            <a:off x="8778240" y="279400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7003E36-5206-D44D-9918-EA95CE9E7B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831" y="5495608"/>
            <a:ext cx="1307380" cy="124968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5F6C991-9DC7-5349-BF76-F6E8FAE187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1573" y="2064327"/>
            <a:ext cx="1679027" cy="128847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7E293F8-B7EC-A54A-B428-EAC14795A59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69" y="3429000"/>
            <a:ext cx="1863085" cy="16855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7B7E6FE-522F-7843-A374-55E86FC5DF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677" y="4269042"/>
            <a:ext cx="1777614" cy="38709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81C865B5-3CD1-C547-9AF9-DA9D43C5A78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446" y="5191792"/>
            <a:ext cx="2171500" cy="157276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AE2B2CB6-9FB6-DD41-B8D5-3A6E8A8D8E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03928" y="5647210"/>
            <a:ext cx="1187989" cy="110548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4B3DD4E-8AD0-B944-A0EF-7E66398B5C3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852" y="5265344"/>
            <a:ext cx="2087492" cy="151485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3A3FDE77-5B07-4444-8BEE-5854587C9AB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593" y="1574778"/>
            <a:ext cx="2455770" cy="32918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87D3BB8-2639-1943-85EA-D783B5CBFF0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200" y="1751660"/>
            <a:ext cx="1881086" cy="1594104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DD7CC7CB-0E92-6F4D-90E8-AA547A9A194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2899" y="1938753"/>
            <a:ext cx="2072701" cy="156015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7AB0314C-9D03-6544-8C1A-21285EE68CA7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670" y="2132783"/>
            <a:ext cx="1219930" cy="1219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49219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6E1253C7-BC3A-674E-8CF7-57E4663688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300" y="5466541"/>
            <a:ext cx="1797050" cy="124621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C0D2955-BAB9-7B4B-8F49-810395E734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588" y="5563394"/>
            <a:ext cx="1552250" cy="104774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C2132F4-8F0C-E04D-873F-9F24EE6A1D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188" y="5545931"/>
            <a:ext cx="1625535" cy="108267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E67FF57-0E37-8A4D-8F54-C8C2D088474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313" y="3838575"/>
            <a:ext cx="2433374" cy="132397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DEE9ED4-F784-6A48-9C94-788D311238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128" y="2169642"/>
            <a:ext cx="1362075" cy="13026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1C504B3-FACA-554B-A9E7-86BF850F12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0" y="3846390"/>
            <a:ext cx="1362075" cy="13012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9A495A4-FA8A-894A-A9C7-BF78AD07E8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625" y="3908371"/>
            <a:ext cx="917575" cy="1177237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B416AFE-F48F-EA4B-A824-637B260FE65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1456" y="3930859"/>
            <a:ext cx="1377188" cy="114575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04E09E97-1AD5-9042-8510-B846C4AD820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891" y="2132109"/>
            <a:ext cx="1603375" cy="136823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AEDB377-687D-4847-8032-71B5345CAFB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491" y="2262516"/>
            <a:ext cx="1247775" cy="113281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CDBDC57-3A49-1447-852E-47388C1C56B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40" y="2185986"/>
            <a:ext cx="1938501" cy="127000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CA7C6E8-80DE-264B-B917-2EDF6882BDC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015" y="1603375"/>
            <a:ext cx="1485331" cy="355600"/>
          </a:xfrm>
          <a:prstGeom prst="rect">
            <a:avLst/>
          </a:prstGeom>
        </p:spPr>
      </p:pic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5126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51269" name="AutoShape 5"/>
          <p:cNvSpPr>
            <a:spLocks noChangeArrowheads="1"/>
          </p:cNvSpPr>
          <p:nvPr/>
        </p:nvSpPr>
        <p:spPr bwMode="auto">
          <a:xfrm>
            <a:off x="1676400" y="3200400"/>
            <a:ext cx="5867400" cy="1676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Діти, будьте слухняні в усьому батькам (</a:t>
            </a:r>
            <a:r>
              <a:rPr lang="uk-UA" i="1" dirty="0" err="1"/>
              <a:t>Колосян</a:t>
            </a:r>
            <a:r>
              <a:rPr lang="uk-UA" dirty="0"/>
              <a:t> </a:t>
            </a:r>
            <a:r>
              <a:rPr lang="en-US" altLang="x-none" i="1" dirty="0"/>
              <a:t>3:20).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5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126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/>
              <a:t>Вірш напам’ять</a:t>
            </a:r>
            <a:endParaRPr lang="en-US" altLang="x-none" dirty="0"/>
          </a:p>
        </p:txBody>
      </p:sp>
      <p:sp>
        <p:nvSpPr>
          <p:cNvPr id="653315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D652DC8-9120-D64E-B5D0-4A7B3BE954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300" y="5466541"/>
            <a:ext cx="1797050" cy="124621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4F28019-40BF-1C49-B688-A441E4E2DB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1588" y="5563394"/>
            <a:ext cx="1552250" cy="104774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C3507E8-6A15-304F-B46A-841D49E4DF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188" y="5545931"/>
            <a:ext cx="1625535" cy="10826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FE8D283-3D02-024A-96A9-53987E6B12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313" y="3838575"/>
            <a:ext cx="2433374" cy="13239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52598EE-01EC-A64A-8DFB-8E2A45248E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128" y="2169642"/>
            <a:ext cx="1362075" cy="130268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1DB851D-1F42-9742-8DC6-AADDF99FD2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750" y="3846390"/>
            <a:ext cx="1362075" cy="13012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C4EC24B-B290-3246-8FFD-7E4BB1B6259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625" y="3908371"/>
            <a:ext cx="917575" cy="11772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B761E01-FDB2-444D-8F2E-62CF462AAE7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1456" y="3930859"/>
            <a:ext cx="1377188" cy="114575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536C84A-AF3F-664F-9619-6002ACDCF66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891" y="2132109"/>
            <a:ext cx="1603375" cy="136823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59ED443-0854-FA48-BC69-BC4451AFC8A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5491" y="2262516"/>
            <a:ext cx="1247775" cy="113281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D57D51D-6644-F343-B7B0-49FD26E270F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40" y="2185986"/>
            <a:ext cx="1938501" cy="12700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5892878B-5B57-E84F-A25C-0F2C903E181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015" y="1603375"/>
            <a:ext cx="1485331" cy="355600"/>
          </a:xfrm>
          <a:prstGeom prst="rect">
            <a:avLst/>
          </a:prstGeom>
        </p:spPr>
      </p:pic>
      <p:pic>
        <p:nvPicPr>
          <p:cNvPr id="29" name="Picture 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65603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665611" name="Picture 11" descr="F1-S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676400"/>
            <a:ext cx="3363913" cy="495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10" name="Picture 10" descr="F1-S2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1000"/>
                                        <p:tgtEl>
                                          <p:spTgt spid="6656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6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66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98371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98373" name="AutoShape 5"/>
          <p:cNvSpPr>
            <a:spLocks noChangeArrowheads="1"/>
          </p:cNvSpPr>
          <p:nvPr/>
        </p:nvSpPr>
        <p:spPr bwMode="auto">
          <a:xfrm>
            <a:off x="990600" y="2895600"/>
            <a:ext cx="7239000" cy="2209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Дивіться, що ви робите, бо не для людини </a:t>
            </a:r>
            <a:br>
              <a:rPr lang="uk-UA" i="1" dirty="0"/>
            </a:br>
            <a:r>
              <a:rPr lang="uk-UA" i="1" dirty="0"/>
              <a:t>ви судите, але для Господа, і Він з вами </a:t>
            </a:r>
            <a:br>
              <a:rPr lang="uk-UA" i="1" dirty="0"/>
            </a:br>
            <a:r>
              <a:rPr lang="uk-UA" i="1" dirty="0"/>
              <a:t>в справі суду (2 Хроніки </a:t>
            </a:r>
            <a:r>
              <a:rPr lang="en-US" altLang="x-none" i="1" dirty="0"/>
              <a:t>19:6).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9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83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7174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1749" name="AutoShape 5"/>
          <p:cNvSpPr>
            <a:spLocks noChangeArrowheads="1"/>
          </p:cNvSpPr>
          <p:nvPr/>
        </p:nvSpPr>
        <p:spPr bwMode="auto">
          <a:xfrm>
            <a:off x="762000" y="2286000"/>
            <a:ext cx="7696200" cy="32766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Отак чиніть у страху Господньому, вірністю </a:t>
            </a:r>
            <a:br>
              <a:rPr lang="uk-UA" i="1" dirty="0"/>
            </a:br>
            <a:r>
              <a:rPr lang="uk-UA" i="1" dirty="0"/>
              <a:t>та цілим серцем. А щодо всякої суперечки, що прийде до вас від ваших братів… остережете їх, </a:t>
            </a:r>
            <a:br>
              <a:rPr lang="uk-UA" i="1" dirty="0"/>
            </a:br>
            <a:r>
              <a:rPr lang="uk-UA" i="1" dirty="0"/>
              <a:t>і вони не згрішать Господеві, і не буде гніву на вас та на ваших братів. Так робіть, і не згрішите! </a:t>
            </a:r>
            <a:br>
              <a:rPr lang="uk-UA" i="1" dirty="0"/>
            </a:br>
            <a:r>
              <a:rPr lang="uk-UA" i="1" dirty="0"/>
              <a:t>(2 Хроніки </a:t>
            </a:r>
            <a:r>
              <a:rPr lang="en-US" altLang="x-none" i="1" dirty="0"/>
              <a:t>19:9-10).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17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67651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72709" name="Picture 8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7657" name="Picture 9" descr="F1-S4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7658" name="Picture 10" descr="F1-S5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6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6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700419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00422" name="AutoShape 6"/>
          <p:cNvSpPr>
            <a:spLocks noChangeArrowheads="1"/>
          </p:cNvSpPr>
          <p:nvPr/>
        </p:nvSpPr>
        <p:spPr bwMode="auto">
          <a:xfrm>
            <a:off x="1066800" y="2667000"/>
            <a:ext cx="7086600" cy="30480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І прийшли, і донесли Йосафатові, говорячи: Прийшла на тебе сила силенна з того боку моря [Мертвого Моря], з Сирії, і ось вони </a:t>
            </a:r>
            <a:br>
              <a:rPr lang="uk-UA" i="1" dirty="0"/>
            </a:br>
            <a:r>
              <a:rPr lang="uk-UA" i="1" dirty="0"/>
              <a:t>в </a:t>
            </a:r>
            <a:r>
              <a:rPr lang="uk-UA" i="1" dirty="0" err="1"/>
              <a:t>Хаццон</a:t>
            </a:r>
            <a:r>
              <a:rPr lang="uk-UA" i="1" dirty="0"/>
              <a:t>-Тамарі, [воно </a:t>
            </a:r>
            <a:r>
              <a:rPr lang="uk-UA" i="1" dirty="0" err="1"/>
              <a:t>Ен-Ґеді</a:t>
            </a:r>
            <a:r>
              <a:rPr lang="uk-UA" i="1" dirty="0"/>
              <a:t>] </a:t>
            </a:r>
            <a:br>
              <a:rPr lang="uk-UA" i="1" dirty="0"/>
            </a:br>
            <a:r>
              <a:rPr lang="uk-UA" i="1" dirty="0"/>
              <a:t>(2 Хроніки </a:t>
            </a:r>
            <a:r>
              <a:rPr lang="en-US" altLang="x-none" i="1" dirty="0"/>
              <a:t>20:2).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0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04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69699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69701" name="AutoShape 5"/>
          <p:cNvSpPr>
            <a:spLocks noChangeArrowheads="1"/>
          </p:cNvSpPr>
          <p:nvPr/>
        </p:nvSpPr>
        <p:spPr bwMode="auto">
          <a:xfrm>
            <a:off x="1143000" y="2514600"/>
            <a:ext cx="6934200" cy="3200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І злякався Йосафат, і постановив звернутися до Господа. І він проголосив піст </a:t>
            </a:r>
            <a:br>
              <a:rPr lang="uk-UA" i="1" dirty="0"/>
            </a:br>
            <a:r>
              <a:rPr lang="uk-UA" i="1" dirty="0"/>
              <a:t>на всю Юдею. І зібралися </a:t>
            </a:r>
            <a:r>
              <a:rPr lang="uk-UA" i="1" dirty="0" err="1"/>
              <a:t>юдеяни</a:t>
            </a:r>
            <a:r>
              <a:rPr lang="uk-UA" i="1" dirty="0"/>
              <a:t> просити допомоги від Господа, також поприходили </a:t>
            </a:r>
            <a:br>
              <a:rPr lang="uk-UA" i="1" dirty="0"/>
            </a:br>
            <a:r>
              <a:rPr lang="uk-UA" i="1" dirty="0"/>
              <a:t>зо всіх Юдиних міст просити Господа </a:t>
            </a:r>
            <a:br>
              <a:rPr lang="uk-UA" i="1" dirty="0"/>
            </a:br>
            <a:r>
              <a:rPr lang="uk-UA" i="1" dirty="0"/>
              <a:t>(2 Хроніки </a:t>
            </a:r>
            <a:r>
              <a:rPr lang="en-US" altLang="x-none" i="1" dirty="0"/>
              <a:t>20:3-4).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6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970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73795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78853" name="Picture 8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4" name="Picture 9" descr="F1-S4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855" name="Picture 10" descr="F1-S5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380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4375" y="6310311"/>
            <a:ext cx="2617788" cy="3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7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75843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5845" name="AutoShape 5"/>
          <p:cNvSpPr>
            <a:spLocks noChangeArrowheads="1"/>
          </p:cNvSpPr>
          <p:nvPr/>
        </p:nvSpPr>
        <p:spPr bwMode="auto">
          <a:xfrm>
            <a:off x="1828800" y="2971800"/>
            <a:ext cx="5562600" cy="2057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А всі </a:t>
            </a:r>
            <a:r>
              <a:rPr lang="uk-UA" i="1" dirty="0" err="1"/>
              <a:t>юдеяни</a:t>
            </a:r>
            <a:r>
              <a:rPr lang="uk-UA" i="1" dirty="0"/>
              <a:t> стояли перед Господнім лицем, також діти їхні, жінки їхні та їхні сини (2 Хроніки </a:t>
            </a:r>
            <a:r>
              <a:rPr lang="en-US" altLang="x-none" i="1" dirty="0"/>
              <a:t>20:13).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4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77891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82949" name="Picture 8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0" name="Picture 9" descr="F1-S4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1" name="Picture 10" descr="F1-S5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4375" y="6296274"/>
            <a:ext cx="2617788" cy="3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7900" name="Picture 12" descr="F1-S3"/>
          <p:cNvPicPr>
            <a:picLocks noChangeAspect="1" noChangeArrowheads="1"/>
          </p:cNvPicPr>
          <p:nvPr/>
        </p:nvPicPr>
        <p:blipFill>
          <a:blip r:embed="rId7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7901" name="Picture 13" descr="F1-S6"/>
          <p:cNvPicPr>
            <a:picLocks noChangeAspect="1" noChangeArrowheads="1"/>
          </p:cNvPicPr>
          <p:nvPr/>
        </p:nvPicPr>
        <p:blipFill>
          <a:blip r:embed="rId8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76400"/>
            <a:ext cx="6953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7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67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79939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79941" name="AutoShape 5"/>
          <p:cNvSpPr>
            <a:spLocks noChangeArrowheads="1"/>
          </p:cNvSpPr>
          <p:nvPr/>
        </p:nvSpPr>
        <p:spPr bwMode="auto">
          <a:xfrm>
            <a:off x="1219200" y="2514600"/>
            <a:ext cx="6781800" cy="2971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Так говорить до вас Господь: «Не бійтеся </a:t>
            </a:r>
            <a:br>
              <a:rPr lang="uk-UA" i="1" dirty="0"/>
            </a:br>
            <a:r>
              <a:rPr lang="uk-UA" i="1" dirty="0"/>
              <a:t>та не </a:t>
            </a:r>
            <a:r>
              <a:rPr lang="uk-UA" i="1" dirty="0" err="1"/>
              <a:t>жахайтеся</a:t>
            </a:r>
            <a:r>
              <a:rPr lang="uk-UA" i="1" dirty="0"/>
              <a:t> перед цією силенною силою, бо не ваша ця війна, але Божа! Узавтра зійдіть на них…</a:t>
            </a:r>
            <a:r>
              <a:rPr lang="en-US" i="1" dirty="0"/>
              <a:t> </a:t>
            </a:r>
            <a:r>
              <a:rPr lang="uk-UA" i="1" dirty="0"/>
              <a:t>а Господь буде з вами!» </a:t>
            </a:r>
            <a:br>
              <a:rPr lang="uk-UA" i="1" dirty="0"/>
            </a:br>
            <a:r>
              <a:rPr lang="uk-UA" i="1" dirty="0"/>
              <a:t>(2 Хроніки </a:t>
            </a:r>
            <a:r>
              <a:rPr lang="en-US" altLang="x-none" i="1" dirty="0"/>
              <a:t>20:15-17).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7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8198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87045" name="Picture 8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1993" name="Picture 9" descr="F1-S8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676525"/>
            <a:ext cx="8413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7" name="Picture 10" descr="F1-S4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8" name="Picture 11" descr="F1-S5"/>
          <p:cNvPicPr>
            <a:picLocks noChangeAspect="1" noChangeArrowheads="1"/>
          </p:cNvPicPr>
          <p:nvPr/>
        </p:nvPicPr>
        <p:blipFill>
          <a:blip r:embed="rId6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9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4375" y="6296274"/>
            <a:ext cx="2617788" cy="3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50" name="Picture 13" descr="F1-S3"/>
          <p:cNvPicPr>
            <a:picLocks noChangeAspect="1" noChangeArrowheads="1"/>
          </p:cNvPicPr>
          <p:nvPr/>
        </p:nvPicPr>
        <p:blipFill>
          <a:blip r:embed="rId8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51" name="Picture 14" descr="F1-S6"/>
          <p:cNvPicPr>
            <a:picLocks noChangeAspect="1" noChangeArrowheads="1"/>
          </p:cNvPicPr>
          <p:nvPr/>
        </p:nvPicPr>
        <p:blipFill>
          <a:blip r:embed="rId9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76400"/>
            <a:ext cx="6953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8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84035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84037" name="AutoShape 5"/>
          <p:cNvSpPr>
            <a:spLocks noChangeArrowheads="1"/>
          </p:cNvSpPr>
          <p:nvPr/>
        </p:nvSpPr>
        <p:spPr bwMode="auto">
          <a:xfrm>
            <a:off x="1219200" y="2895600"/>
            <a:ext cx="6781800" cy="22098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Не вам воювати в цьому, </a:t>
            </a:r>
            <a:br>
              <a:rPr lang="en-US" i="1" dirty="0"/>
            </a:br>
            <a:r>
              <a:rPr lang="uk-UA" i="1" dirty="0"/>
              <a:t>поставтеся й станьте, і побачите, </a:t>
            </a:r>
            <a:br>
              <a:rPr lang="en-US" i="1" dirty="0"/>
            </a:br>
            <a:r>
              <a:rPr lang="uk-UA" i="1" dirty="0"/>
              <a:t>що Господнє спасіння з вами </a:t>
            </a:r>
            <a:br>
              <a:rPr lang="en-US" i="1" dirty="0"/>
            </a:br>
            <a:r>
              <a:rPr lang="uk-UA" i="1" dirty="0"/>
              <a:t>(2 Хроніки </a:t>
            </a:r>
            <a:r>
              <a:rPr lang="en-US" altLang="x-none" i="1" dirty="0"/>
              <a:t>20:17).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8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70246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702469" name="AutoShape 5"/>
          <p:cNvSpPr>
            <a:spLocks noChangeArrowheads="1"/>
          </p:cNvSpPr>
          <p:nvPr/>
        </p:nvSpPr>
        <p:spPr bwMode="auto">
          <a:xfrm>
            <a:off x="1124246" y="1752600"/>
            <a:ext cx="6781800" cy="4475616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І повставали вони рано вранці, і вийшли </a:t>
            </a:r>
            <a:br>
              <a:rPr lang="uk-UA" i="1" dirty="0"/>
            </a:br>
            <a:r>
              <a:rPr lang="uk-UA" i="1" dirty="0"/>
              <a:t>до пустині </a:t>
            </a:r>
            <a:r>
              <a:rPr lang="uk-UA" i="1" dirty="0" err="1"/>
              <a:t>Текоя</a:t>
            </a:r>
            <a:r>
              <a:rPr lang="uk-UA" i="1" dirty="0"/>
              <a:t>. А як вони виходили, </a:t>
            </a:r>
            <a:br>
              <a:rPr lang="en-US" i="1" dirty="0"/>
            </a:br>
            <a:r>
              <a:rPr lang="uk-UA" i="1" dirty="0"/>
              <a:t>став Йосафат та й сказав: «Послухайте мене, Юда та мешканці Єрусалиму! Віруйте в Господа, вашого Бога, і будете запевнені… і поставив співаків для Господа, і вони хвалили величність </a:t>
            </a:r>
            <a:r>
              <a:rPr lang="uk-UA" i="1" dirty="0" err="1"/>
              <a:t>святости</a:t>
            </a:r>
            <a:r>
              <a:rPr lang="uk-UA" i="1" dirty="0"/>
              <a:t>, </a:t>
            </a:r>
            <a:br>
              <a:rPr lang="en-US" i="1" dirty="0"/>
            </a:br>
            <a:r>
              <a:rPr lang="uk-UA" i="1" dirty="0"/>
              <a:t>коли йшли перед озброєними»</a:t>
            </a:r>
            <a:br>
              <a:rPr lang="en-US" i="1" dirty="0"/>
            </a:br>
            <a:r>
              <a:rPr lang="uk-UA" i="1" dirty="0"/>
              <a:t>(2 Хроніки </a:t>
            </a:r>
            <a:r>
              <a:rPr lang="en-US" altLang="x-none" i="1" dirty="0"/>
              <a:t>20:20-21).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0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246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88131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93189" name="Picture 9" descr="F1-S2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1771650"/>
            <a:ext cx="2614612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0" name="Picture 10" descr="F1-S8"/>
          <p:cNvPicPr>
            <a:picLocks noChangeAspect="1" noChangeArrowheads="1"/>
          </p:cNvPicPr>
          <p:nvPr/>
        </p:nvPicPr>
        <p:blipFill>
          <a:blip r:embed="rId4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676525"/>
            <a:ext cx="8413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1" name="Picture 11" descr="F1-S4"/>
          <p:cNvPicPr>
            <a:picLocks noChangeAspect="1" noChangeArrowheads="1"/>
          </p:cNvPicPr>
          <p:nvPr/>
        </p:nvPicPr>
        <p:blipFill>
          <a:blip r:embed="rId5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752725"/>
            <a:ext cx="1077913" cy="97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2" name="Picture 12" descr="F1-S5"/>
          <p:cNvPicPr>
            <a:picLocks noChangeAspect="1" noChangeArrowheads="1"/>
          </p:cNvPicPr>
          <p:nvPr/>
        </p:nvPicPr>
        <p:blipFill>
          <a:blip r:embed="rId6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162550"/>
            <a:ext cx="758825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3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54375" y="6296274"/>
            <a:ext cx="2617788" cy="31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4" name="Picture 14" descr="F1-S3"/>
          <p:cNvPicPr>
            <a:picLocks noChangeAspect="1" noChangeArrowheads="1"/>
          </p:cNvPicPr>
          <p:nvPr/>
        </p:nvPicPr>
        <p:blipFill>
          <a:blip r:embed="rId8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657600"/>
            <a:ext cx="10699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3195" name="Picture 15" descr="F1-S6"/>
          <p:cNvPicPr>
            <a:picLocks noChangeAspect="1" noChangeArrowheads="1"/>
          </p:cNvPicPr>
          <p:nvPr/>
        </p:nvPicPr>
        <p:blipFill>
          <a:blip r:embed="rId9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76400"/>
            <a:ext cx="6953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8144" name="Picture 16" descr="F1-S7"/>
          <p:cNvPicPr>
            <a:picLocks noChangeAspect="1" noChangeArrowheads="1"/>
          </p:cNvPicPr>
          <p:nvPr/>
        </p:nvPicPr>
        <p:blipFill>
          <a:blip r:embed="rId10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1695450"/>
            <a:ext cx="89535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88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90179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sp>
        <p:nvSpPr>
          <p:cNvPr id="690181" name="AutoShape 5"/>
          <p:cNvSpPr>
            <a:spLocks noChangeArrowheads="1"/>
          </p:cNvSpPr>
          <p:nvPr/>
        </p:nvSpPr>
        <p:spPr bwMode="auto">
          <a:xfrm>
            <a:off x="990600" y="2362200"/>
            <a:ext cx="7239000" cy="3200400"/>
          </a:xfrm>
          <a:prstGeom prst="horizontalScroll">
            <a:avLst>
              <a:gd name="adj" fmla="val 12500"/>
            </a:avLst>
          </a:prstGeom>
          <a:solidFill>
            <a:srgbClr val="E3DAAA"/>
          </a:solidFill>
          <a:ln w="9525">
            <a:solidFill>
              <a:schemeClr val="tx1"/>
            </a:solidFill>
            <a:round/>
            <a:headEnd/>
            <a:tailEnd/>
          </a:ln>
          <a:effectLst>
            <a:outerShdw blurRad="63500" dist="107763" dir="2700000" algn="ctr" rotWithShape="0">
              <a:schemeClr val="bg2">
                <a:alpha val="74997"/>
              </a:scheme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uk-UA" i="1" dirty="0"/>
              <a:t>«Дякуйте Господу, бо навіки Його милосердя!» А того часу, коли зачали вони співати </a:t>
            </a:r>
            <a:br>
              <a:rPr lang="uk-UA" i="1" dirty="0"/>
            </a:br>
            <a:r>
              <a:rPr lang="uk-UA" i="1" dirty="0"/>
              <a:t>та хвалити, дав Господь засідку на синів </a:t>
            </a:r>
            <a:r>
              <a:rPr lang="uk-UA" i="1" dirty="0" err="1"/>
              <a:t>Аммонових</a:t>
            </a:r>
            <a:r>
              <a:rPr lang="uk-UA" i="1" dirty="0"/>
              <a:t> і </a:t>
            </a:r>
            <a:r>
              <a:rPr lang="uk-UA" i="1" dirty="0" err="1"/>
              <a:t>Моавових</a:t>
            </a:r>
            <a:r>
              <a:rPr lang="uk-UA" i="1" dirty="0"/>
              <a:t> та на мешканців гори </a:t>
            </a:r>
            <a:r>
              <a:rPr lang="uk-UA" i="1" dirty="0" err="1"/>
              <a:t>Сеїр</a:t>
            </a:r>
            <a:r>
              <a:rPr lang="uk-UA" i="1" dirty="0"/>
              <a:t>, що прийшли були проти Юди, </a:t>
            </a:r>
            <a:br>
              <a:rPr lang="uk-UA" i="1" dirty="0"/>
            </a:br>
            <a:r>
              <a:rPr lang="uk-UA" i="1" dirty="0"/>
              <a:t>і були вони побиті (2 Хроніки</a:t>
            </a:r>
            <a:r>
              <a:rPr lang="en-US" altLang="x-none" i="1" dirty="0"/>
              <a:t> 20:21-22).</a:t>
            </a:r>
            <a:endParaRPr lang="en-US" altLang="x-none" sz="1800" i="1" dirty="0"/>
          </a:p>
        </p:txBody>
      </p:sp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9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018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69222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89757799-33CD-D94A-81FE-582EB46F0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89275" y="1676689"/>
            <a:ext cx="2949575" cy="44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>
            <a:extLst>
              <a:ext uri="{FF2B5EF4-FFF2-40B4-BE49-F238E27FC236}">
                <a16:creationId xmlns:a16="http://schemas.microsoft.com/office/drawing/2014/main" id="{92A62772-909B-9C4D-9C16-A8024E438B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4800" y="2211575"/>
            <a:ext cx="2344738" cy="150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>
            <a:extLst>
              <a:ext uri="{FF2B5EF4-FFF2-40B4-BE49-F238E27FC236}">
                <a16:creationId xmlns:a16="http://schemas.microsoft.com/office/drawing/2014/main" id="{52D85CF7-4E1D-C44B-A248-07F7A8655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95600" y="3581559"/>
            <a:ext cx="3106738" cy="1272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0F732A22-6FB7-0548-BBE4-F6259739D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19935" y="4495800"/>
            <a:ext cx="2444479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716803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3" name="Picture 5">
            <a:extLst>
              <a:ext uri="{FF2B5EF4-FFF2-40B4-BE49-F238E27FC236}">
                <a16:creationId xmlns:a16="http://schemas.microsoft.com/office/drawing/2014/main" id="{D0A4F02D-A05F-8145-B4F2-5F0E0114A1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3422" y="1690688"/>
            <a:ext cx="1910805" cy="33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>
            <a:extLst>
              <a:ext uri="{FF2B5EF4-FFF2-40B4-BE49-F238E27FC236}">
                <a16:creationId xmlns:a16="http://schemas.microsoft.com/office/drawing/2014/main" id="{C8BA6B89-71B6-6947-AC39-E6922C6FF4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50992" y="2133600"/>
            <a:ext cx="1843603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>
            <a:extLst>
              <a:ext uri="{FF2B5EF4-FFF2-40B4-BE49-F238E27FC236}">
                <a16:creationId xmlns:a16="http://schemas.microsoft.com/office/drawing/2014/main" id="{E58963A6-37EB-F14B-B935-1A8AEBF78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2000" y="3100591"/>
            <a:ext cx="1495425" cy="1280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8">
            <a:extLst>
              <a:ext uri="{FF2B5EF4-FFF2-40B4-BE49-F238E27FC236}">
                <a16:creationId xmlns:a16="http://schemas.microsoft.com/office/drawing/2014/main" id="{4BD764AE-D626-AC4A-8BA1-A9CDE2759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7375" y="4419804"/>
            <a:ext cx="1495425" cy="1280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9">
            <a:extLst>
              <a:ext uri="{FF2B5EF4-FFF2-40B4-BE49-F238E27FC236}">
                <a16:creationId xmlns:a16="http://schemas.microsoft.com/office/drawing/2014/main" id="{29DB9BD1-EDD4-0C45-ADF0-0278AA3D2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75063" y="4953218"/>
            <a:ext cx="1782762" cy="173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>
            <a:extLst>
              <a:ext uri="{FF2B5EF4-FFF2-40B4-BE49-F238E27FC236}">
                <a16:creationId xmlns:a16="http://schemas.microsoft.com/office/drawing/2014/main" id="{B22FDAA4-2DF5-9944-8A2F-1CD8D3BAF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77" y="4283526"/>
            <a:ext cx="1784196" cy="1405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1">
            <a:extLst>
              <a:ext uri="{FF2B5EF4-FFF2-40B4-BE49-F238E27FC236}">
                <a16:creationId xmlns:a16="http://schemas.microsoft.com/office/drawing/2014/main" id="{699B17F7-783C-604B-B1EE-5A0844612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80365" y="2667000"/>
            <a:ext cx="1730235" cy="1690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714755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CA007A2-014A-C241-8E54-1C468BEA0B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608" y="1672986"/>
            <a:ext cx="2524658" cy="4415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EE6375-926A-D24F-A774-DD7F20F97E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4953000"/>
            <a:ext cx="2814340" cy="17743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4E1713-F142-6146-8A41-62547E3E41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76" y="3467649"/>
            <a:ext cx="3007460" cy="171395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DECC97-24E9-294F-BE22-7DEBF126B3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02" y="2364090"/>
            <a:ext cx="2397922" cy="12935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altLang="x-none" dirty="0">
                <a:sym typeface="Webdings" charset="2"/>
              </a:rPr>
              <a:t>Біблійний урок</a:t>
            </a:r>
            <a:r>
              <a:rPr lang="en-US" altLang="x-none" dirty="0">
                <a:sym typeface="Webdings" charset="2"/>
              </a:rPr>
              <a:t> B</a:t>
            </a:r>
          </a:p>
        </p:txBody>
      </p:sp>
      <p:sp>
        <p:nvSpPr>
          <p:cNvPr id="712707" name="Rectangle 3"/>
          <p:cNvSpPr>
            <a:spLocks noChangeArrowheads="1"/>
          </p:cNvSpPr>
          <p:nvPr/>
        </p:nvSpPr>
        <p:spPr bwMode="auto">
          <a:xfrm>
            <a:off x="0" y="0"/>
            <a:ext cx="227389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1pPr>
            <a:lvl2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2pPr>
            <a:lvl3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3pPr>
            <a:lvl4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4pPr>
            <a:lvl5pPr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22250" algn="l"/>
                <a:tab pos="458788" algn="l"/>
                <a:tab pos="681038" algn="l"/>
              </a:tabLst>
              <a:defRPr sz="2400">
                <a:solidFill>
                  <a:schemeClr val="tx1"/>
                </a:solidFill>
                <a:latin typeface="Times" charset="0"/>
              </a:defRPr>
            </a:lvl9pPr>
          </a:lstStyle>
          <a:p>
            <a:pPr>
              <a:defRPr/>
            </a:pPr>
            <a:r>
              <a:rPr lang="ru-RU" altLang="x-none" sz="1200" dirty="0">
                <a:solidFill>
                  <a:schemeClr val="accent2"/>
                </a:solidFill>
              </a:rPr>
              <a:t>Урок 6. </a:t>
            </a:r>
            <a:r>
              <a:rPr lang="ru-RU" altLang="x-none" sz="1200" dirty="0" err="1">
                <a:solidFill>
                  <a:schemeClr val="accent2"/>
                </a:solidFill>
              </a:rPr>
              <a:t>Життя</a:t>
            </a:r>
            <a:r>
              <a:rPr lang="ru-RU" altLang="x-none" sz="1200" dirty="0">
                <a:solidFill>
                  <a:schemeClr val="accent2"/>
                </a:solidFill>
              </a:rPr>
              <a:t> христового </a:t>
            </a:r>
            <a:r>
              <a:rPr lang="ru-RU" altLang="x-none" sz="1200" dirty="0" err="1">
                <a:solidFill>
                  <a:schemeClr val="accent2"/>
                </a:solidFill>
              </a:rPr>
              <a:t>воїна</a:t>
            </a:r>
            <a:endParaRPr lang="en-US" altLang="x-none" sz="1200" dirty="0">
              <a:solidFill>
                <a:schemeClr val="accent2"/>
              </a:solidFill>
            </a:endParaRPr>
          </a:p>
        </p:txBody>
      </p:sp>
      <p:pic>
        <p:nvPicPr>
          <p:cNvPr id="16" name="Picture 5">
            <a:extLst>
              <a:ext uri="{FF2B5EF4-FFF2-40B4-BE49-F238E27FC236}">
                <a16:creationId xmlns:a16="http://schemas.microsoft.com/office/drawing/2014/main" id="{7CE680CC-3CD6-974F-B339-236EF3262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57575" y="1676661"/>
            <a:ext cx="2235200" cy="334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>
            <a:extLst>
              <a:ext uri="{FF2B5EF4-FFF2-40B4-BE49-F238E27FC236}">
                <a16:creationId xmlns:a16="http://schemas.microsoft.com/office/drawing/2014/main" id="{07AFB0B0-3B39-CA41-BBD2-40D1635F2D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86525" y="4799571"/>
            <a:ext cx="1814513" cy="1953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>
            <a:extLst>
              <a:ext uri="{FF2B5EF4-FFF2-40B4-BE49-F238E27FC236}">
                <a16:creationId xmlns:a16="http://schemas.microsoft.com/office/drawing/2014/main" id="{AE471384-A802-5F48-A416-0CCB36C8CC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137" y="2038350"/>
            <a:ext cx="1876051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F9A3C34A-A906-BB48-9355-F8BDD00F8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0425" y="2286713"/>
            <a:ext cx="2335213" cy="749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>
            <a:extLst>
              <a:ext uri="{FF2B5EF4-FFF2-40B4-BE49-F238E27FC236}">
                <a16:creationId xmlns:a16="http://schemas.microsoft.com/office/drawing/2014/main" id="{E5176405-362B-3241-AB05-C01908DB5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9350" y="2219676"/>
            <a:ext cx="2336800" cy="88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>
            <a:extLst>
              <a:ext uri="{FF2B5EF4-FFF2-40B4-BE49-F238E27FC236}">
                <a16:creationId xmlns:a16="http://schemas.microsoft.com/office/drawing/2014/main" id="{472253F8-B7D2-EE40-ACF3-90AD67DB3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4892" y="3562350"/>
            <a:ext cx="2343016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1">
            <a:extLst>
              <a:ext uri="{FF2B5EF4-FFF2-40B4-BE49-F238E27FC236}">
                <a16:creationId xmlns:a16="http://schemas.microsoft.com/office/drawing/2014/main" id="{717E746F-7091-DB48-9D88-133E9F7B62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1610" y="3400425"/>
            <a:ext cx="235189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12">
            <a:extLst>
              <a:ext uri="{FF2B5EF4-FFF2-40B4-BE49-F238E27FC236}">
                <a16:creationId xmlns:a16="http://schemas.microsoft.com/office/drawing/2014/main" id="{2606AA13-74B3-E24B-BD19-1AD883ADC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10328" y="3727450"/>
            <a:ext cx="1973257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3">
            <a:extLst>
              <a:ext uri="{FF2B5EF4-FFF2-40B4-BE49-F238E27FC236}">
                <a16:creationId xmlns:a16="http://schemas.microsoft.com/office/drawing/2014/main" id="{243F6426-D781-2B47-BFA7-82CD60E1B8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2648" y="4981575"/>
            <a:ext cx="2255442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9">
            <a:extLst>
              <a:ext uri="{FF2B5EF4-FFF2-40B4-BE49-F238E27FC236}">
                <a16:creationId xmlns:a16="http://schemas.microsoft.com/office/drawing/2014/main" id="{8CA07B7C-4E83-8A46-9310-C2336C8626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52800" y="5029435"/>
            <a:ext cx="2413000" cy="1533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44099" y="76201"/>
            <a:ext cx="428937" cy="6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762" y="6456816"/>
            <a:ext cx="5619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x-none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19280</TotalTime>
  <Words>377</Words>
  <Application>Microsoft Office PowerPoint</Application>
  <PresentationFormat>Екран (4:3)</PresentationFormat>
  <Paragraphs>101</Paragraphs>
  <Slides>26</Slides>
  <Notes>26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26</vt:i4>
      </vt:variant>
    </vt:vector>
  </HeadingPairs>
  <TitlesOfParts>
    <vt:vector size="31" baseType="lpstr">
      <vt:lpstr>MS PGothic</vt:lpstr>
      <vt:lpstr>Arial</vt:lpstr>
      <vt:lpstr>Times</vt:lpstr>
      <vt:lpstr>Webdings</vt:lpstr>
      <vt:lpstr>Blank</vt:lpstr>
      <vt:lpstr>Кубики віри </vt:lpstr>
      <vt:lpstr>Кубики віри </vt:lpstr>
      <vt:lpstr>Біблійний урок A</vt:lpstr>
      <vt:lpstr>Біблійний урок A</vt:lpstr>
      <vt:lpstr>Вірш напам’ять</vt:lpstr>
      <vt:lpstr>Вірш напам’ять</vt:lpstr>
      <vt:lpstr>Вірш напам’ять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  <vt:lpstr>Біблійний урок B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 Building Blocks of the Faith</dc:title>
  <dc:creator>Віталій Слічний</dc:creator>
  <cp:lastModifiedBy>Nick</cp:lastModifiedBy>
  <cp:revision>1503</cp:revision>
  <cp:lastPrinted>2007-05-12T22:19:43Z</cp:lastPrinted>
  <dcterms:created xsi:type="dcterms:W3CDTF">2002-10-15T15:35:26Z</dcterms:created>
  <dcterms:modified xsi:type="dcterms:W3CDTF">2019-01-02T08:43:30Z</dcterms:modified>
</cp:coreProperties>
</file>