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442" r:id="rId2"/>
    <p:sldId id="437" r:id="rId3"/>
    <p:sldId id="477" r:id="rId4"/>
    <p:sldId id="535" r:id="rId5"/>
    <p:sldId id="546" r:id="rId6"/>
    <p:sldId id="547" r:id="rId7"/>
    <p:sldId id="548" r:id="rId8"/>
    <p:sldId id="549" r:id="rId9"/>
    <p:sldId id="550" r:id="rId10"/>
    <p:sldId id="551" r:id="rId11"/>
    <p:sldId id="539" r:id="rId12"/>
    <p:sldId id="540" r:id="rId13"/>
    <p:sldId id="541" r:id="rId14"/>
    <p:sldId id="553" r:id="rId15"/>
    <p:sldId id="552" r:id="rId16"/>
    <p:sldId id="542" r:id="rId17"/>
    <p:sldId id="543" r:id="rId18"/>
    <p:sldId id="554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1C7B"/>
    <a:srgbClr val="CF7069"/>
    <a:srgbClr val="009C66"/>
    <a:srgbClr val="E10202"/>
    <a:srgbClr val="17B481"/>
    <a:srgbClr val="009E66"/>
    <a:srgbClr val="7EC285"/>
    <a:srgbClr val="FFF88C"/>
    <a:srgbClr val="FEECFF"/>
    <a:srgbClr val="FFF3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38" autoAdjust="0"/>
    <p:restoredTop sz="91300" autoAdjust="0"/>
  </p:normalViewPr>
  <p:slideViewPr>
    <p:cSldViewPr>
      <p:cViewPr varScale="1">
        <p:scale>
          <a:sx n="70" d="100"/>
          <a:sy n="70" d="100"/>
        </p:scale>
        <p:origin x="1128" y="7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36" d="100"/>
          <a:sy n="136" d="100"/>
        </p:scale>
        <p:origin x="-34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95EBD0E-EF75-B447-9DCF-E031BDF1E6C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08828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D186A2D-9A48-FA47-9B3A-A4314452D20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8952359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AA50FE-9510-A54D-8881-45336CF6312B}" type="slidenum">
              <a:rPr lang="en-US" altLang="x-none"/>
              <a:pPr>
                <a:defRPr/>
              </a:pPr>
              <a:t>1</a:t>
            </a:fld>
            <a:endParaRPr lang="en-US" altLang="x-non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F0832C-29DB-E54D-9090-B820873409EB}" type="slidenum">
              <a:rPr lang="en-US" altLang="x-none"/>
              <a:pPr>
                <a:defRPr/>
              </a:pPr>
              <a:t>2</a:t>
            </a:fld>
            <a:endParaRPr lang="en-US" altLang="x-none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B915EB-E42A-0647-8505-BEEA08571711}" type="slidenum">
              <a:rPr lang="en-US" altLang="x-none"/>
              <a:pPr>
                <a:defRPr/>
              </a:pPr>
              <a:t>3</a:t>
            </a:fld>
            <a:endParaRPr lang="en-US" altLang="x-none"/>
          </a:p>
        </p:txBody>
      </p:sp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A29218-F39D-4648-AAC3-B13C4D6A9248}" type="slidenum">
              <a:rPr lang="en-US" altLang="x-none"/>
              <a:pPr>
                <a:defRPr/>
              </a:pPr>
              <a:t>4</a:t>
            </a:fld>
            <a:endParaRPr lang="en-US" altLang="x-none"/>
          </a:p>
        </p:txBody>
      </p:sp>
      <p:sp>
        <p:nvSpPr>
          <p:cNvPr id="623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3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09DB0AA-91FE-1D4D-AA4A-3ACEFFC37C35}" type="slidenum">
              <a:rPr lang="en-US" altLang="x-none"/>
              <a:pPr>
                <a:defRPr/>
              </a:pPr>
              <a:t>5</a:t>
            </a:fld>
            <a:endParaRPr lang="en-US" altLang="x-none"/>
          </a:p>
        </p:txBody>
      </p:sp>
      <p:sp>
        <p:nvSpPr>
          <p:cNvPr id="65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AAEDB7-B386-9841-934B-EB729FE45D9C}" type="slidenum">
              <a:rPr lang="en-US" altLang="x-none"/>
              <a:pPr>
                <a:defRPr/>
              </a:pPr>
              <a:t>6</a:t>
            </a:fld>
            <a:endParaRPr lang="en-US" altLang="x-none"/>
          </a:p>
        </p:txBody>
      </p:sp>
      <p:sp>
        <p:nvSpPr>
          <p:cNvPr id="65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7E2094-F34F-9341-9BC6-AFBFCCDC5821}" type="slidenum">
              <a:rPr lang="en-US" altLang="x-none"/>
              <a:pPr>
                <a:defRPr/>
              </a:pPr>
              <a:t>7</a:t>
            </a:fld>
            <a:endParaRPr lang="en-US" altLang="x-none"/>
          </a:p>
        </p:txBody>
      </p:sp>
      <p:sp>
        <p:nvSpPr>
          <p:cNvPr id="65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059DE9-6B2C-CB48-A76B-16137B9056D9}" type="slidenum">
              <a:rPr lang="en-US" altLang="x-none"/>
              <a:pPr>
                <a:defRPr/>
              </a:pPr>
              <a:t>8</a:t>
            </a:fld>
            <a:endParaRPr lang="en-US" altLang="x-none"/>
          </a:p>
        </p:txBody>
      </p:sp>
      <p:sp>
        <p:nvSpPr>
          <p:cNvPr id="65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203855-C762-114E-920C-CCC736710B01}" type="slidenum">
              <a:rPr lang="en-US" altLang="x-none"/>
              <a:pPr>
                <a:defRPr/>
              </a:pPr>
              <a:t>9</a:t>
            </a:fld>
            <a:endParaRPr lang="en-US" altLang="x-none"/>
          </a:p>
        </p:txBody>
      </p:sp>
      <p:sp>
        <p:nvSpPr>
          <p:cNvPr id="65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5A5E75-C93D-8A42-A40A-4DEAA922FAFB}" type="slidenum">
              <a:rPr lang="en-US" altLang="x-none"/>
              <a:pPr>
                <a:defRPr/>
              </a:pPr>
              <a:t>10</a:t>
            </a:fld>
            <a:endParaRPr lang="en-US" altLang="x-none"/>
          </a:p>
        </p:txBody>
      </p:sp>
      <p:sp>
        <p:nvSpPr>
          <p:cNvPr id="66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05A472C-7D42-0C4D-B9BC-EDA55146DA85}" type="slidenum">
              <a:rPr lang="en-US" altLang="x-none"/>
              <a:pPr>
                <a:defRPr/>
              </a:pPr>
              <a:t>11</a:t>
            </a:fld>
            <a:endParaRPr lang="en-US" altLang="x-none"/>
          </a:p>
        </p:txBody>
      </p:sp>
      <p:sp>
        <p:nvSpPr>
          <p:cNvPr id="631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1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9C5C49-8D02-EA4D-85EA-24F18C0846EA}" type="slidenum">
              <a:rPr lang="en-US" altLang="x-none"/>
              <a:pPr>
                <a:defRPr/>
              </a:pPr>
              <a:t>12</a:t>
            </a:fld>
            <a:endParaRPr lang="en-US" altLang="x-none"/>
          </a:p>
        </p:txBody>
      </p:sp>
      <p:sp>
        <p:nvSpPr>
          <p:cNvPr id="633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3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CA3D37-218D-474F-98AD-CDF1E0AFAEC4}" type="slidenum">
              <a:rPr lang="en-US" altLang="x-none"/>
              <a:pPr>
                <a:defRPr/>
              </a:pPr>
              <a:t>13</a:t>
            </a:fld>
            <a:endParaRPr lang="en-US" altLang="x-none"/>
          </a:p>
        </p:txBody>
      </p:sp>
      <p:sp>
        <p:nvSpPr>
          <p:cNvPr id="635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F422FA-D682-A84A-8AE7-E56337C8F412}" type="slidenum">
              <a:rPr lang="en-US" altLang="x-none"/>
              <a:pPr>
                <a:defRPr/>
              </a:pPr>
              <a:t>14</a:t>
            </a:fld>
            <a:endParaRPr lang="en-US" altLang="x-none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1CF718-E5FA-C845-8B11-997D6DB55A1C}" type="slidenum">
              <a:rPr lang="en-US" altLang="x-none"/>
              <a:pPr>
                <a:defRPr/>
              </a:pPr>
              <a:t>15</a:t>
            </a:fld>
            <a:endParaRPr lang="en-US" altLang="x-none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58F672-C201-FA40-A44E-ACE56CCC69AB}" type="slidenum">
              <a:rPr lang="en-US" altLang="x-none"/>
              <a:pPr>
                <a:defRPr/>
              </a:pPr>
              <a:t>16</a:t>
            </a:fld>
            <a:endParaRPr lang="en-US" altLang="x-none"/>
          </a:p>
        </p:txBody>
      </p:sp>
      <p:sp>
        <p:nvSpPr>
          <p:cNvPr id="637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BADDFC5-6B73-9846-9BBC-989834B9EF09}" type="slidenum">
              <a:rPr lang="en-US" altLang="x-none"/>
              <a:pPr>
                <a:defRPr/>
              </a:pPr>
              <a:t>17</a:t>
            </a:fld>
            <a:endParaRPr lang="en-US" altLang="x-none"/>
          </a:p>
        </p:txBody>
      </p:sp>
      <p:sp>
        <p:nvSpPr>
          <p:cNvPr id="640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6102D4-1012-8349-A861-7382FACEE461}" type="slidenum">
              <a:rPr lang="en-US" altLang="x-none"/>
              <a:pPr>
                <a:defRPr/>
              </a:pPr>
              <a:t>18</a:t>
            </a:fld>
            <a:endParaRPr lang="en-US" altLang="x-none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A44E6-276C-1C48-B115-5F25445D17F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365488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510C4-FCDA-624A-8D23-6B578E05CB8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53774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2F375-A013-A046-9C92-3825031F543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472630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A1D82-02CC-EB46-BF0B-7A75CEA26F1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747613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4CB91-D5DB-4C47-B806-676CFEF16E30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16452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EB125-A131-E748-A273-830E993E89F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78625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35B4A-6568-3E4C-BB8D-CC3759A01CF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760772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6A179-8402-2B41-B9A5-B61ED70DCC24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88176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AA277-36B9-2143-AA29-C4ADD5396490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89246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C8EDF-C279-F04D-8BC7-2F45C90C2B34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66962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12BBC-00BF-0F48-BD92-68944C05F097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6256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96A569F-2553-C942-943D-197B4751DB29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5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721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13" Type="http://schemas.openxmlformats.org/officeDocument/2006/relationships/image" Target="../media/image27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12" Type="http://schemas.openxmlformats.org/officeDocument/2006/relationships/image" Target="../media/image2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11" Type="http://schemas.openxmlformats.org/officeDocument/2006/relationships/image" Target="../media/image25.jpg"/><Relationship Id="rId5" Type="http://schemas.openxmlformats.org/officeDocument/2006/relationships/image" Target="../media/image19.jpg"/><Relationship Id="rId15" Type="http://schemas.openxmlformats.org/officeDocument/2006/relationships/image" Target="../media/image15.jpe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Relationship Id="rId1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9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32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3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Relationship Id="rId9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10" Type="http://schemas.openxmlformats.org/officeDocument/2006/relationships/image" Target="../media/image15.jpeg"/><Relationship Id="rId4" Type="http://schemas.openxmlformats.org/officeDocument/2006/relationships/image" Target="../media/image34.jpg"/><Relationship Id="rId9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11" Type="http://schemas.openxmlformats.org/officeDocument/2006/relationships/image" Target="../media/image15.jpeg"/><Relationship Id="rId5" Type="http://schemas.openxmlformats.org/officeDocument/2006/relationships/image" Target="../media/image35.jpg"/><Relationship Id="rId10" Type="http://schemas.openxmlformats.org/officeDocument/2006/relationships/image" Target="../media/image9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2" name="Text Box 12"/>
          <p:cNvSpPr txBox="1">
            <a:spLocks noChangeArrowheads="1"/>
          </p:cNvSpPr>
          <p:nvPr/>
        </p:nvSpPr>
        <p:spPr bwMode="auto">
          <a:xfrm>
            <a:off x="6781800" y="2057400"/>
            <a:ext cx="1981200" cy="708025"/>
          </a:xfrm>
          <a:prstGeom prst="rect">
            <a:avLst/>
          </a:prstGeom>
          <a:solidFill>
            <a:srgbClr val="006D6B"/>
          </a:solidFill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x-none" dirty="0">
                <a:solidFill>
                  <a:schemeClr val="bg1"/>
                </a:solidFill>
              </a:rPr>
              <a:t>Серія Д</a:t>
            </a:r>
            <a:endParaRPr lang="en-US" altLang="x-none" sz="2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altLang="x-none" sz="1600" dirty="0">
                <a:solidFill>
                  <a:schemeClr val="bg1"/>
                </a:solidFill>
              </a:rPr>
              <a:t>Урок </a:t>
            </a:r>
            <a:r>
              <a:rPr lang="en-US" altLang="x-none" sz="1600" dirty="0">
                <a:solidFill>
                  <a:schemeClr val="bg1"/>
                </a:solidFill>
              </a:rPr>
              <a:t>3</a:t>
            </a:r>
            <a:endParaRPr lang="en-US" altLang="x-none" sz="2000" dirty="0">
              <a:solidFill>
                <a:schemeClr val="bg1"/>
              </a:solidFill>
            </a:endParaRPr>
          </a:p>
        </p:txBody>
      </p:sp>
      <p:sp>
        <p:nvSpPr>
          <p:cNvPr id="3481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524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uk-UA" altLang="x-none" sz="5400" dirty="0"/>
              <a:t>Кубики віри</a:t>
            </a:r>
            <a:br>
              <a:rPr lang="en-US" altLang="x-none" sz="5400" dirty="0"/>
            </a:br>
            <a:endParaRPr lang="en-US" altLang="x-none" sz="4400" dirty="0"/>
          </a:p>
        </p:txBody>
      </p:sp>
      <p:grpSp>
        <p:nvGrpSpPr>
          <p:cNvPr id="20" name="Group 6"/>
          <p:cNvGrpSpPr>
            <a:grpSpLocks noChangeAspect="1"/>
          </p:cNvGrpSpPr>
          <p:nvPr/>
        </p:nvGrpSpPr>
        <p:grpSpPr bwMode="auto">
          <a:xfrm>
            <a:off x="389756" y="2590800"/>
            <a:ext cx="8361810" cy="3551238"/>
            <a:chOff x="1036982" y="2045877"/>
            <a:chExt cx="9837534" cy="4178634"/>
          </a:xfrm>
        </p:grpSpPr>
        <p:pic>
          <p:nvPicPr>
            <p:cNvPr id="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740000">
              <a:off x="8476210" y="459157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80000">
              <a:off x="7278237" y="409462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0000">
              <a:off x="6024023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40000">
              <a:off x="4738294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520000">
              <a:off x="3482384" y="409462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2286350" y="4601512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0">
              <a:off x="9732688" y="3278313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40000">
              <a:off x="8534791" y="266209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600000">
              <a:off x="7279933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">
              <a:off x="6024023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0000">
              <a:off x="4738294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000000">
              <a:off x="3482384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460000">
              <a:off x="2226472" y="267203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1036982" y="3288252"/>
              <a:ext cx="1148132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Кубики віри</a:t>
            </a:r>
            <a:br>
              <a:rPr lang="en-US" altLang="x-none" dirty="0"/>
            </a:br>
            <a:endParaRPr lang="en-US" altLang="x-none" dirty="0"/>
          </a:p>
        </p:txBody>
      </p:sp>
      <p:sp>
        <p:nvSpPr>
          <p:cNvPr id="336921" name="AutoShape 25"/>
          <p:cNvSpPr>
            <a:spLocks noChangeArrowheads="1"/>
          </p:cNvSpPr>
          <p:nvPr/>
        </p:nvSpPr>
        <p:spPr bwMode="auto">
          <a:xfrm>
            <a:off x="4267200" y="4038600"/>
            <a:ext cx="665163" cy="355600"/>
          </a:xfrm>
          <a:custGeom>
            <a:avLst/>
            <a:gdLst>
              <a:gd name="T0" fmla="*/ 508573 w 21600"/>
              <a:gd name="T1" fmla="*/ 0 h 21600"/>
              <a:gd name="T2" fmla="*/ 0 w 21600"/>
              <a:gd name="T3" fmla="*/ 177800 h 21600"/>
              <a:gd name="T4" fmla="*/ 508573 w 21600"/>
              <a:gd name="T5" fmla="*/ 355600 h 21600"/>
              <a:gd name="T6" fmla="*/ 665163 w 21600"/>
              <a:gd name="T7" fmla="*/ 177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51 h 21600"/>
              <a:gd name="T14" fmla="*/ 19082 w 21600"/>
              <a:gd name="T15" fmla="*/ 161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515" y="0"/>
                </a:moveTo>
                <a:lnTo>
                  <a:pt x="16515" y="5451"/>
                </a:lnTo>
                <a:lnTo>
                  <a:pt x="3375" y="5451"/>
                </a:lnTo>
                <a:lnTo>
                  <a:pt x="3375" y="16149"/>
                </a:lnTo>
                <a:lnTo>
                  <a:pt x="16515" y="16149"/>
                </a:lnTo>
                <a:lnTo>
                  <a:pt x="16515" y="21600"/>
                </a:lnTo>
                <a:lnTo>
                  <a:pt x="21600" y="10800"/>
                </a:lnTo>
                <a:lnTo>
                  <a:pt x="16515" y="0"/>
                </a:lnTo>
                <a:close/>
              </a:path>
              <a:path w="21600" h="21600">
                <a:moveTo>
                  <a:pt x="1350" y="5451"/>
                </a:moveTo>
                <a:lnTo>
                  <a:pt x="1350" y="16149"/>
                </a:lnTo>
                <a:lnTo>
                  <a:pt x="2700" y="16149"/>
                </a:lnTo>
                <a:lnTo>
                  <a:pt x="2700" y="5451"/>
                </a:lnTo>
                <a:lnTo>
                  <a:pt x="1350" y="5451"/>
                </a:lnTo>
                <a:close/>
              </a:path>
              <a:path w="21600" h="21600">
                <a:moveTo>
                  <a:pt x="0" y="5451"/>
                </a:moveTo>
                <a:lnTo>
                  <a:pt x="0" y="16149"/>
                </a:lnTo>
                <a:lnTo>
                  <a:pt x="675" y="16149"/>
                </a:lnTo>
                <a:lnTo>
                  <a:pt x="675" y="5451"/>
                </a:lnTo>
                <a:lnTo>
                  <a:pt x="0" y="545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36930" name="Rectangle 34" descr="Bouquet"/>
          <p:cNvSpPr>
            <a:spLocks noChangeArrowheads="1"/>
          </p:cNvSpPr>
          <p:nvPr/>
        </p:nvSpPr>
        <p:spPr bwMode="auto">
          <a:xfrm>
            <a:off x="5029200" y="2209800"/>
            <a:ext cx="3810000" cy="4114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x-none" altLang="x-none">
              <a:ea typeface="ＭＳ Ｐゴシック" charset="-128"/>
            </a:endParaRPr>
          </a:p>
        </p:txBody>
      </p:sp>
      <p:sp>
        <p:nvSpPr>
          <p:cNvPr id="336931" name="Text Box 35"/>
          <p:cNvSpPr txBox="1">
            <a:spLocks noChangeArrowheads="1"/>
          </p:cNvSpPr>
          <p:nvPr/>
        </p:nvSpPr>
        <p:spPr bwMode="auto">
          <a:xfrm>
            <a:off x="5029200" y="2286000"/>
            <a:ext cx="3776663" cy="3942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0188" indent="-230188"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uk-UA" altLang="x-none" b="1" i="1" u="sng" dirty="0">
                <a:ea typeface="ＭＳ Ｐゴシック" charset="-128"/>
              </a:rPr>
              <a:t>Теми уроків серії Д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14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1	</a:t>
            </a:r>
            <a:r>
              <a:rPr lang="uk-UA" altLang="x-none" sz="2000" dirty="0">
                <a:ea typeface="ＭＳ Ｐゴシック" charset="-128"/>
              </a:rPr>
              <a:t>Руйнуючи диявольські хитрощі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2	</a:t>
            </a:r>
            <a:r>
              <a:rPr lang="uk-UA" altLang="x-none" sz="2000" dirty="0">
                <a:ea typeface="ＭＳ Ｐゴシック" charset="-128"/>
              </a:rPr>
              <a:t>Одягніть усі Божі обладунки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solidFill>
                  <a:srgbClr val="FF0000"/>
                </a:solidFill>
                <a:ea typeface="ＭＳ Ｐゴシック" charset="-128"/>
              </a:rPr>
              <a:t>3	</a:t>
            </a:r>
            <a:r>
              <a:rPr lang="uk-UA" altLang="x-none" sz="2000" dirty="0">
                <a:solidFill>
                  <a:srgbClr val="FF0000"/>
                </a:solidFill>
                <a:ea typeface="ＭＳ Ｐゴシック" charset="-128"/>
              </a:rPr>
              <a:t>Стояти твердо проти гріха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4	</a:t>
            </a:r>
            <a:r>
              <a:rPr lang="uk-UA" altLang="x-none" sz="2000" dirty="0">
                <a:ea typeface="ＭＳ Ｐゴシック" charset="-128"/>
              </a:rPr>
              <a:t>Стати христовим воїном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5	</a:t>
            </a:r>
            <a:r>
              <a:rPr lang="uk-UA" altLang="x-none" sz="2000" dirty="0">
                <a:ea typeface="ＭＳ Ｐゴシック" charset="-128"/>
              </a:rPr>
              <a:t>Зміна наших сердець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6	</a:t>
            </a:r>
            <a:r>
              <a:rPr lang="uk-UA" altLang="x-none" sz="2000" dirty="0">
                <a:ea typeface="ＭＳ Ｐゴシック" charset="-128"/>
              </a:rPr>
              <a:t>Життя христового воїна</a:t>
            </a:r>
            <a:endParaRPr lang="en-US" altLang="x-none" sz="2000" dirty="0">
              <a:ea typeface="ＭＳ Ｐゴシック" charset="-128"/>
            </a:endParaRPr>
          </a:p>
        </p:txBody>
      </p:sp>
      <p:pic>
        <p:nvPicPr>
          <p:cNvPr id="336934" name="Picture 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723" y="1981200"/>
            <a:ext cx="3163429" cy="4495800"/>
          </a:xfrm>
          <a:prstGeom prst="rect">
            <a:avLst/>
          </a:prstGeom>
          <a:noFill/>
          <a:ln>
            <a:noFill/>
          </a:ln>
          <a:effectLst>
            <a:outerShdw blurRad="63500" dist="101600" dir="2700000" algn="ctr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6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36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369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36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369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369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21" grpId="0" animBg="1"/>
      <p:bldP spid="336930" grpId="0" animBg="1" autoUpdateAnimBg="0"/>
      <p:bldP spid="336931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82" y="1832209"/>
            <a:ext cx="1129284" cy="15902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08" y="1799399"/>
            <a:ext cx="990600" cy="16375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674" y="2157413"/>
            <a:ext cx="1693926" cy="9296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905762"/>
            <a:ext cx="1985772" cy="14843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73" y="3502112"/>
            <a:ext cx="1088898" cy="15704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631" y="3555492"/>
            <a:ext cx="1079754" cy="14737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86" y="3642320"/>
            <a:ext cx="1578102" cy="12900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555492"/>
            <a:ext cx="1985772" cy="148513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92" y="5164741"/>
            <a:ext cx="1132332" cy="159105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963" y="5151660"/>
            <a:ext cx="1632204" cy="162991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104" y="5505770"/>
            <a:ext cx="1834134" cy="922015"/>
          </a:xfrm>
          <a:prstGeom prst="rect">
            <a:avLst/>
          </a:prstGeom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22595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608" y="1672986"/>
            <a:ext cx="2524658" cy="4415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953000"/>
            <a:ext cx="2814340" cy="17743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76" y="3467649"/>
            <a:ext cx="3007460" cy="17139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2" y="2364090"/>
            <a:ext cx="2397922" cy="1293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9227" name="Rectangle 11"/>
          <p:cNvSpPr>
            <a:spLocks noChangeArrowheads="1"/>
          </p:cNvSpPr>
          <p:nvPr/>
        </p:nvSpPr>
        <p:spPr bwMode="auto">
          <a:xfrm>
            <a:off x="381000" y="2663825"/>
            <a:ext cx="853281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030A0"/>
                </a:solidFill>
              </a:rPr>
              <a:t>Через це</a:t>
            </a:r>
            <a:r>
              <a:rPr lang="en-US" altLang="x-none" sz="4000" dirty="0">
                <a:solidFill>
                  <a:srgbClr val="7030A0"/>
                </a:solidFill>
              </a:rPr>
              <a:t> </a:t>
            </a:r>
            <a:r>
              <a:rPr lang="uk-UA" altLang="x-none" sz="4000" dirty="0">
                <a:solidFill>
                  <a:srgbClr val="7030A0"/>
                </a:solidFill>
              </a:rPr>
              <a:t>____</a:t>
            </a:r>
            <a:r>
              <a:rPr lang="en-US" altLang="x-none" sz="4000" dirty="0">
                <a:solidFill>
                  <a:srgbClr val="7030A0"/>
                </a:solidFill>
              </a:rPr>
              <a:t>___ </a:t>
            </a:r>
            <a:r>
              <a:rPr lang="uk-UA" sz="4000" dirty="0">
                <a:solidFill>
                  <a:srgbClr val="7030A0"/>
                </a:solidFill>
              </a:rPr>
              <a:t>повну Божу _</a:t>
            </a:r>
            <a:r>
              <a:rPr lang="en-US" altLang="x-none" sz="4000" dirty="0">
                <a:solidFill>
                  <a:srgbClr val="7030A0"/>
                </a:solidFill>
              </a:rPr>
              <a:t>____</a:t>
            </a:r>
            <a:r>
              <a:rPr lang="uk-UA" sz="4000" dirty="0">
                <a:solidFill>
                  <a:srgbClr val="7030A0"/>
                </a:solidFill>
              </a:rPr>
              <a:t>, щоб могли ви дати </a:t>
            </a:r>
            <a:r>
              <a:rPr lang="en-US" altLang="x-none" sz="4000" dirty="0">
                <a:solidFill>
                  <a:srgbClr val="7030A0"/>
                </a:solidFill>
              </a:rPr>
              <a:t>____</a:t>
            </a:r>
            <a:r>
              <a:rPr lang="uk-UA" altLang="x-none" sz="4000" dirty="0">
                <a:solidFill>
                  <a:srgbClr val="7030A0"/>
                </a:solidFill>
              </a:rPr>
              <a:t> </a:t>
            </a:r>
            <a:r>
              <a:rPr lang="uk-UA" sz="4000" dirty="0">
                <a:solidFill>
                  <a:srgbClr val="7030A0"/>
                </a:solidFill>
              </a:rPr>
              <a:t>дня злого, і, </a:t>
            </a:r>
            <a:endParaRPr lang="en-US" altLang="x-none" sz="4000" dirty="0">
              <a:solidFill>
                <a:srgbClr val="7030A0"/>
              </a:solidFill>
            </a:endParaRPr>
          </a:p>
          <a:p>
            <a:pPr>
              <a:defRPr/>
            </a:pPr>
            <a:r>
              <a:rPr lang="en-US" altLang="x-none" sz="4000" dirty="0">
                <a:solidFill>
                  <a:srgbClr val="7030A0"/>
                </a:solidFill>
              </a:rPr>
              <a:t>___ </a:t>
            </a:r>
            <a:r>
              <a:rPr lang="uk-UA" sz="4000" dirty="0">
                <a:solidFill>
                  <a:srgbClr val="7030A0"/>
                </a:solidFill>
              </a:rPr>
              <a:t>виконавши, ____</a:t>
            </a:r>
            <a:r>
              <a:rPr lang="en-US" altLang="x-none" sz="4000" dirty="0">
                <a:solidFill>
                  <a:srgbClr val="7030A0"/>
                </a:solidFill>
              </a:rPr>
              <a:t>_____.</a:t>
            </a:r>
            <a:endParaRPr lang="en-US" altLang="x-none" dirty="0">
              <a:solidFill>
                <a:srgbClr val="7030A0"/>
              </a:solidFill>
            </a:endParaRPr>
          </a:p>
        </p:txBody>
      </p:sp>
      <p:sp>
        <p:nvSpPr>
          <p:cNvPr id="649228" name="Rectangle 12"/>
          <p:cNvSpPr>
            <a:spLocks noChangeArrowheads="1"/>
          </p:cNvSpPr>
          <p:nvPr/>
        </p:nvSpPr>
        <p:spPr bwMode="auto">
          <a:xfrm>
            <a:off x="2357613" y="2660789"/>
            <a:ext cx="193193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візьміть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49229" name="Rectangle 13"/>
          <p:cNvSpPr>
            <a:spLocks noChangeArrowheads="1"/>
          </p:cNvSpPr>
          <p:nvPr/>
        </p:nvSpPr>
        <p:spPr bwMode="auto">
          <a:xfrm>
            <a:off x="6914188" y="26670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зброю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49230" name="Rectangle 14"/>
          <p:cNvSpPr>
            <a:spLocks noChangeArrowheads="1"/>
          </p:cNvSpPr>
          <p:nvPr/>
        </p:nvSpPr>
        <p:spPr bwMode="auto">
          <a:xfrm>
            <a:off x="4572000" y="3276600"/>
            <a:ext cx="11144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опір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49231" name="Rectangle 15"/>
          <p:cNvSpPr>
            <a:spLocks noChangeArrowheads="1"/>
          </p:cNvSpPr>
          <p:nvPr/>
        </p:nvSpPr>
        <p:spPr bwMode="auto">
          <a:xfrm>
            <a:off x="410158" y="3864114"/>
            <a:ext cx="88524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все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49232" name="Rectangle 16"/>
          <p:cNvSpPr>
            <a:spLocks noChangeArrowheads="1"/>
          </p:cNvSpPr>
          <p:nvPr/>
        </p:nvSpPr>
        <p:spPr bwMode="auto">
          <a:xfrm>
            <a:off x="3880753" y="3894931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витримати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pic>
        <p:nvPicPr>
          <p:cNvPr id="32780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4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4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4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4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8" grpId="0"/>
      <p:bldP spid="649229" grpId="0"/>
      <p:bldP spid="649230" grpId="0"/>
      <p:bldP spid="649231" grpId="0"/>
      <p:bldP spid="6492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1274" name="Rectangle 10"/>
          <p:cNvSpPr>
            <a:spLocks noChangeArrowheads="1"/>
          </p:cNvSpPr>
          <p:nvPr/>
        </p:nvSpPr>
        <p:spPr bwMode="auto">
          <a:xfrm>
            <a:off x="382588" y="2663825"/>
            <a:ext cx="85328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Через це ____</a:t>
            </a:r>
            <a:r>
              <a:rPr lang="en-US" altLang="x-none" sz="4000" dirty="0">
                <a:solidFill>
                  <a:srgbClr val="009C66"/>
                </a:solidFill>
              </a:rPr>
              <a:t>___ </a:t>
            </a:r>
            <a:r>
              <a:rPr lang="uk-UA" sz="4000" dirty="0">
                <a:solidFill>
                  <a:srgbClr val="009C66"/>
                </a:solidFill>
              </a:rPr>
              <a:t>повну </a:t>
            </a:r>
            <a:r>
              <a:rPr lang="en-US" altLang="x-none" sz="4000" dirty="0">
                <a:solidFill>
                  <a:srgbClr val="009C66"/>
                </a:solidFill>
              </a:rPr>
              <a:t>____ </a:t>
            </a:r>
            <a:r>
              <a:rPr lang="uk-UA" altLang="x-none" sz="4000" dirty="0">
                <a:solidFill>
                  <a:srgbClr val="009C66"/>
                </a:solidFill>
              </a:rPr>
              <a:t> </a:t>
            </a:r>
            <a:r>
              <a:rPr lang="en-US" altLang="x-none" sz="4000" dirty="0">
                <a:solidFill>
                  <a:srgbClr val="009C66"/>
                </a:solidFill>
              </a:rPr>
              <a:t>_____</a:t>
            </a:r>
            <a:r>
              <a:rPr lang="uk-UA" sz="4000" dirty="0">
                <a:solidFill>
                  <a:srgbClr val="009C66"/>
                </a:solidFill>
              </a:rPr>
              <a:t>, щоб могли ви </a:t>
            </a:r>
            <a:r>
              <a:rPr lang="en-US" altLang="x-none" sz="4000" dirty="0">
                <a:solidFill>
                  <a:srgbClr val="009C66"/>
                </a:solidFill>
              </a:rPr>
              <a:t> ____</a:t>
            </a:r>
            <a:r>
              <a:rPr lang="uk-UA" altLang="x-none" sz="4000" dirty="0">
                <a:solidFill>
                  <a:srgbClr val="009C66"/>
                </a:solidFill>
              </a:rPr>
              <a:t> </a:t>
            </a:r>
            <a:r>
              <a:rPr lang="en-US" altLang="x-none" sz="4000" dirty="0">
                <a:solidFill>
                  <a:srgbClr val="009C66"/>
                </a:solidFill>
              </a:rPr>
              <a:t>____ </a:t>
            </a:r>
            <a:r>
              <a:rPr lang="uk-UA" sz="4000" dirty="0">
                <a:solidFill>
                  <a:srgbClr val="009C66"/>
                </a:solidFill>
              </a:rPr>
              <a:t>дня злого, і, </a:t>
            </a:r>
            <a:r>
              <a:rPr lang="en-US" altLang="x-none" sz="4000" dirty="0">
                <a:solidFill>
                  <a:srgbClr val="009C66"/>
                </a:solidFill>
              </a:rPr>
              <a:t>___</a:t>
            </a:r>
            <a:r>
              <a:rPr lang="uk-UA" altLang="x-none" sz="4000" dirty="0">
                <a:solidFill>
                  <a:srgbClr val="009C66"/>
                </a:solidFill>
              </a:rPr>
              <a:t> </a:t>
            </a:r>
            <a:r>
              <a:rPr lang="uk-UA" sz="4000" dirty="0">
                <a:solidFill>
                  <a:srgbClr val="009C66"/>
                </a:solidFill>
              </a:rPr>
              <a:t>виконавши,</a:t>
            </a:r>
            <a:r>
              <a:rPr lang="en-US" altLang="x-none" sz="4000" dirty="0">
                <a:solidFill>
                  <a:srgbClr val="009C66"/>
                </a:solidFill>
              </a:rPr>
              <a:t> </a:t>
            </a:r>
            <a:r>
              <a:rPr lang="uk-UA" altLang="x-none" sz="4000" dirty="0">
                <a:solidFill>
                  <a:srgbClr val="009C66"/>
                </a:solidFill>
              </a:rPr>
              <a:t>_____</a:t>
            </a:r>
            <a:r>
              <a:rPr lang="en-US" altLang="x-none" sz="4000" dirty="0">
                <a:solidFill>
                  <a:srgbClr val="009C66"/>
                </a:solidFill>
              </a:rPr>
              <a:t>____.</a:t>
            </a:r>
            <a:endParaRPr lang="en-US" altLang="x-none" dirty="0">
              <a:solidFill>
                <a:srgbClr val="009C66"/>
              </a:solidFill>
            </a:endParaRPr>
          </a:p>
        </p:txBody>
      </p:sp>
      <p:sp>
        <p:nvSpPr>
          <p:cNvPr id="651275" name="Rectangle 11"/>
          <p:cNvSpPr>
            <a:spLocks noChangeArrowheads="1"/>
          </p:cNvSpPr>
          <p:nvPr/>
        </p:nvSpPr>
        <p:spPr bwMode="auto">
          <a:xfrm>
            <a:off x="2411461" y="2667000"/>
            <a:ext cx="193193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030A0"/>
                </a:solidFill>
              </a:rPr>
              <a:t>візьміть</a:t>
            </a:r>
            <a:endParaRPr lang="en-US" altLang="x-none" sz="4000" dirty="0">
              <a:solidFill>
                <a:srgbClr val="7030A0"/>
              </a:solidFill>
            </a:endParaRPr>
          </a:p>
        </p:txBody>
      </p:sp>
      <p:sp>
        <p:nvSpPr>
          <p:cNvPr id="651276" name="Rectangle 12"/>
          <p:cNvSpPr>
            <a:spLocks noChangeArrowheads="1"/>
          </p:cNvSpPr>
          <p:nvPr/>
        </p:nvSpPr>
        <p:spPr bwMode="auto">
          <a:xfrm>
            <a:off x="5664200" y="2667000"/>
            <a:ext cx="13340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00000"/>
                </a:solidFill>
              </a:rPr>
              <a:t>Божу</a:t>
            </a:r>
            <a:endParaRPr lang="en-US" altLang="x-none" sz="4000" dirty="0">
              <a:solidFill>
                <a:srgbClr val="C00000"/>
              </a:solidFill>
            </a:endParaRPr>
          </a:p>
        </p:txBody>
      </p:sp>
      <p:sp>
        <p:nvSpPr>
          <p:cNvPr id="651277" name="Rectangle 13"/>
          <p:cNvSpPr>
            <a:spLocks noChangeArrowheads="1"/>
          </p:cNvSpPr>
          <p:nvPr/>
        </p:nvSpPr>
        <p:spPr bwMode="auto">
          <a:xfrm>
            <a:off x="6914188" y="26670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зброю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1278" name="Rectangle 14"/>
          <p:cNvSpPr>
            <a:spLocks noChangeArrowheads="1"/>
          </p:cNvSpPr>
          <p:nvPr/>
        </p:nvSpPr>
        <p:spPr bwMode="auto">
          <a:xfrm>
            <a:off x="3581400" y="3260725"/>
            <a:ext cx="115884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00000"/>
                </a:solidFill>
              </a:rPr>
              <a:t>дати</a:t>
            </a:r>
            <a:endParaRPr lang="en-US" altLang="x-none" sz="4000" dirty="0">
              <a:solidFill>
                <a:srgbClr val="C00000"/>
              </a:solidFill>
            </a:endParaRPr>
          </a:p>
        </p:txBody>
      </p:sp>
      <p:sp>
        <p:nvSpPr>
          <p:cNvPr id="651279" name="Rectangle 15"/>
          <p:cNvSpPr>
            <a:spLocks noChangeArrowheads="1"/>
          </p:cNvSpPr>
          <p:nvPr/>
        </p:nvSpPr>
        <p:spPr bwMode="auto">
          <a:xfrm>
            <a:off x="4752992" y="3254514"/>
            <a:ext cx="11144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опір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1280" name="Rectangle 16"/>
          <p:cNvSpPr>
            <a:spLocks noChangeArrowheads="1"/>
          </p:cNvSpPr>
          <p:nvPr/>
        </p:nvSpPr>
        <p:spPr bwMode="auto">
          <a:xfrm>
            <a:off x="401638" y="3894931"/>
            <a:ext cx="88524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все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1281" name="Rectangle 17"/>
          <p:cNvSpPr>
            <a:spLocks noChangeArrowheads="1"/>
          </p:cNvSpPr>
          <p:nvPr/>
        </p:nvSpPr>
        <p:spPr bwMode="auto">
          <a:xfrm>
            <a:off x="3898900" y="3894931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витримати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pic>
        <p:nvPicPr>
          <p:cNvPr id="34830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5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5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5" grpId="0"/>
      <p:bldP spid="651276" grpId="0"/>
      <p:bldP spid="651277" grpId="0"/>
      <p:bldP spid="651278" grpId="0"/>
      <p:bldP spid="651279" grpId="0"/>
      <p:bldP spid="651280" grpId="0"/>
      <p:bldP spid="6512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53315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686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3322" name="Rectangle 10"/>
          <p:cNvSpPr>
            <a:spLocks noChangeArrowheads="1"/>
          </p:cNvSpPr>
          <p:nvPr/>
        </p:nvSpPr>
        <p:spPr bwMode="auto">
          <a:xfrm>
            <a:off x="382588" y="2663825"/>
            <a:ext cx="85328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Через це _________</a:t>
            </a:r>
            <a:r>
              <a:rPr lang="en-US" altLang="x-none" sz="4000" dirty="0">
                <a:solidFill>
                  <a:srgbClr val="7E1C7B"/>
                </a:solidFill>
              </a:rPr>
              <a:t>___ </a:t>
            </a:r>
            <a:r>
              <a:rPr lang="uk-UA" sz="4000" dirty="0">
                <a:solidFill>
                  <a:srgbClr val="7E1C7B"/>
                </a:solidFill>
              </a:rPr>
              <a:t>Божу _</a:t>
            </a:r>
            <a:r>
              <a:rPr lang="en-US" altLang="x-none" sz="4000" dirty="0">
                <a:solidFill>
                  <a:srgbClr val="7E1C7B"/>
                </a:solidFill>
              </a:rPr>
              <a:t>_</a:t>
            </a:r>
            <a:r>
              <a:rPr lang="uk-UA" altLang="x-none" sz="4000" dirty="0">
                <a:solidFill>
                  <a:srgbClr val="7E1C7B"/>
                </a:solidFill>
              </a:rPr>
              <a:t>_</a:t>
            </a:r>
            <a:r>
              <a:rPr lang="en-US" altLang="x-none" sz="4000" dirty="0">
                <a:solidFill>
                  <a:srgbClr val="7E1C7B"/>
                </a:solidFill>
              </a:rPr>
              <a:t>___</a:t>
            </a:r>
            <a:r>
              <a:rPr lang="uk-UA" sz="4000" dirty="0">
                <a:solidFill>
                  <a:srgbClr val="7E1C7B"/>
                </a:solidFill>
              </a:rPr>
              <a:t>, щоб могли </a:t>
            </a:r>
            <a:r>
              <a:rPr lang="en-US" altLang="x-none" sz="4000" dirty="0">
                <a:solidFill>
                  <a:srgbClr val="7E1C7B"/>
                </a:solidFill>
              </a:rPr>
              <a:t>__ </a:t>
            </a:r>
            <a:r>
              <a:rPr lang="uk-UA" sz="4000" dirty="0">
                <a:solidFill>
                  <a:srgbClr val="7E1C7B"/>
                </a:solidFill>
              </a:rPr>
              <a:t>дати опір </a:t>
            </a:r>
            <a:r>
              <a:rPr lang="uk-UA" sz="3600" dirty="0">
                <a:solidFill>
                  <a:srgbClr val="7E1C7B"/>
                </a:solidFill>
              </a:rPr>
              <a:t>_____</a:t>
            </a:r>
            <a:r>
              <a:rPr lang="en-US" altLang="x-none" sz="3600" dirty="0">
                <a:solidFill>
                  <a:srgbClr val="7E1C7B"/>
                </a:solidFill>
              </a:rPr>
              <a:t>____</a:t>
            </a:r>
            <a:r>
              <a:rPr lang="en-US" altLang="x-none" sz="4000" dirty="0">
                <a:solidFill>
                  <a:srgbClr val="7E1C7B"/>
                </a:solidFill>
              </a:rPr>
              <a:t>, </a:t>
            </a:r>
            <a:r>
              <a:rPr lang="uk-UA" sz="4000" dirty="0">
                <a:solidFill>
                  <a:srgbClr val="7E1C7B"/>
                </a:solidFill>
              </a:rPr>
              <a:t>і, все виконавши,</a:t>
            </a:r>
            <a:r>
              <a:rPr lang="en-US" altLang="x-none" sz="4000" dirty="0">
                <a:solidFill>
                  <a:srgbClr val="7E1C7B"/>
                </a:solidFill>
              </a:rPr>
              <a:t> </a:t>
            </a:r>
            <a:r>
              <a:rPr lang="uk-UA" altLang="x-none" sz="3800" dirty="0">
                <a:solidFill>
                  <a:srgbClr val="7E1C7B"/>
                </a:solidFill>
              </a:rPr>
              <a:t>_</a:t>
            </a:r>
            <a:r>
              <a:rPr lang="en-US" altLang="x-none" sz="3800" dirty="0">
                <a:solidFill>
                  <a:srgbClr val="7E1C7B"/>
                </a:solidFill>
              </a:rPr>
              <a:t>_________</a:t>
            </a:r>
            <a:r>
              <a:rPr lang="en-US" altLang="x-none" sz="4000" dirty="0">
                <a:solidFill>
                  <a:srgbClr val="7E1C7B"/>
                </a:solidFill>
              </a:rPr>
              <a:t>.</a:t>
            </a:r>
            <a:endParaRPr lang="en-US" altLang="x-none" dirty="0">
              <a:solidFill>
                <a:srgbClr val="7E1C7B"/>
              </a:solidFill>
            </a:endParaRPr>
          </a:p>
        </p:txBody>
      </p:sp>
      <p:sp>
        <p:nvSpPr>
          <p:cNvPr id="653323" name="Rectangle 11"/>
          <p:cNvSpPr>
            <a:spLocks noChangeArrowheads="1"/>
          </p:cNvSpPr>
          <p:nvPr/>
        </p:nvSpPr>
        <p:spPr bwMode="auto">
          <a:xfrm>
            <a:off x="2362200" y="2667000"/>
            <a:ext cx="349166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візьміть повну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3324" name="Rectangle 12"/>
          <p:cNvSpPr>
            <a:spLocks noChangeArrowheads="1"/>
          </p:cNvSpPr>
          <p:nvPr/>
        </p:nvSpPr>
        <p:spPr bwMode="auto">
          <a:xfrm>
            <a:off x="6914188" y="26670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зброю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3325" name="Rectangle 13"/>
          <p:cNvSpPr>
            <a:spLocks noChangeArrowheads="1"/>
          </p:cNvSpPr>
          <p:nvPr/>
        </p:nvSpPr>
        <p:spPr bwMode="auto">
          <a:xfrm>
            <a:off x="2819400" y="3276600"/>
            <a:ext cx="7008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3326" name="Rectangle 14"/>
          <p:cNvSpPr>
            <a:spLocks noChangeArrowheads="1"/>
          </p:cNvSpPr>
          <p:nvPr/>
        </p:nvSpPr>
        <p:spPr bwMode="auto">
          <a:xfrm>
            <a:off x="5638800" y="3276600"/>
            <a:ext cx="22526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дня злого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3327" name="Rectangle 15"/>
          <p:cNvSpPr>
            <a:spLocks noChangeArrowheads="1"/>
          </p:cNvSpPr>
          <p:nvPr/>
        </p:nvSpPr>
        <p:spPr bwMode="auto">
          <a:xfrm>
            <a:off x="3886200" y="3870325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витримати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pic>
        <p:nvPicPr>
          <p:cNvPr id="36880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23" grpId="0"/>
      <p:bldP spid="653324" grpId="0"/>
      <p:bldP spid="653325" grpId="0"/>
      <p:bldP spid="653326" grpId="0"/>
      <p:bldP spid="6533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55363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89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70" name="Rectangle 10"/>
          <p:cNvSpPr>
            <a:spLocks noChangeArrowheads="1"/>
          </p:cNvSpPr>
          <p:nvPr/>
        </p:nvSpPr>
        <p:spPr bwMode="auto">
          <a:xfrm>
            <a:off x="306388" y="2663825"/>
            <a:ext cx="84566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Через це ____</a:t>
            </a:r>
            <a:r>
              <a:rPr lang="en-US" altLang="x-none" sz="4000" dirty="0">
                <a:solidFill>
                  <a:srgbClr val="009C66"/>
                </a:solidFill>
              </a:rPr>
              <a:t>________ </a:t>
            </a:r>
            <a:r>
              <a:rPr lang="uk-UA" sz="4000" dirty="0">
                <a:solidFill>
                  <a:srgbClr val="009C66"/>
                </a:solidFill>
              </a:rPr>
              <a:t>Божу </a:t>
            </a:r>
            <a:r>
              <a:rPr lang="uk-UA" sz="3800" dirty="0">
                <a:solidFill>
                  <a:srgbClr val="009C66"/>
                </a:solidFill>
              </a:rPr>
              <a:t>__</a:t>
            </a:r>
            <a:r>
              <a:rPr lang="en-US" altLang="x-none" sz="3800" dirty="0">
                <a:solidFill>
                  <a:srgbClr val="009C66"/>
                </a:solidFill>
              </a:rPr>
              <a:t>____</a:t>
            </a:r>
            <a:r>
              <a:rPr lang="uk-UA" sz="4000" dirty="0">
                <a:solidFill>
                  <a:srgbClr val="009C66"/>
                </a:solidFill>
              </a:rPr>
              <a:t>, щоб ___</a:t>
            </a:r>
            <a:r>
              <a:rPr lang="en-US" altLang="x-none" sz="4000" dirty="0">
                <a:solidFill>
                  <a:srgbClr val="009C66"/>
                </a:solidFill>
              </a:rPr>
              <a:t>__</a:t>
            </a:r>
            <a:r>
              <a:rPr lang="uk-UA" altLang="x-none" sz="4000" dirty="0">
                <a:solidFill>
                  <a:srgbClr val="009C66"/>
                </a:solidFill>
              </a:rPr>
              <a:t> __</a:t>
            </a:r>
            <a:r>
              <a:rPr lang="en-US" altLang="x-none" sz="4000" dirty="0">
                <a:solidFill>
                  <a:srgbClr val="009C66"/>
                </a:solidFill>
              </a:rPr>
              <a:t> </a:t>
            </a:r>
            <a:r>
              <a:rPr lang="uk-UA" sz="4000" dirty="0">
                <a:solidFill>
                  <a:srgbClr val="009C66"/>
                </a:solidFill>
              </a:rPr>
              <a:t>дати опір</a:t>
            </a:r>
            <a:r>
              <a:rPr lang="en-US" altLang="x-none" sz="4000" dirty="0">
                <a:solidFill>
                  <a:srgbClr val="009C66"/>
                </a:solidFill>
              </a:rPr>
              <a:t> _</a:t>
            </a:r>
            <a:r>
              <a:rPr lang="uk-UA" altLang="x-none" sz="4000" dirty="0">
                <a:solidFill>
                  <a:srgbClr val="009C66"/>
                </a:solidFill>
              </a:rPr>
              <a:t>_____</a:t>
            </a:r>
            <a:r>
              <a:rPr lang="en-US" altLang="x-none" sz="4000" dirty="0">
                <a:solidFill>
                  <a:srgbClr val="009C66"/>
                </a:solidFill>
              </a:rPr>
              <a:t>__</a:t>
            </a:r>
            <a:r>
              <a:rPr lang="uk-UA" sz="4000" dirty="0">
                <a:solidFill>
                  <a:srgbClr val="009C66"/>
                </a:solidFill>
              </a:rPr>
              <a:t>, і, все</a:t>
            </a:r>
            <a:r>
              <a:rPr lang="en-US" altLang="x-none" sz="4000" dirty="0">
                <a:solidFill>
                  <a:srgbClr val="009C66"/>
                </a:solidFill>
              </a:rPr>
              <a:t> _</a:t>
            </a:r>
            <a:r>
              <a:rPr lang="uk-UA" altLang="x-none" sz="4000" dirty="0">
                <a:solidFill>
                  <a:srgbClr val="009C66"/>
                </a:solidFill>
              </a:rPr>
              <a:t>______</a:t>
            </a:r>
            <a:r>
              <a:rPr lang="en-US" altLang="x-none" sz="4000" dirty="0">
                <a:solidFill>
                  <a:srgbClr val="009C66"/>
                </a:solidFill>
              </a:rPr>
              <a:t>___, _</a:t>
            </a:r>
            <a:r>
              <a:rPr lang="uk-UA" altLang="x-none" sz="4000" dirty="0">
                <a:solidFill>
                  <a:srgbClr val="009C66"/>
                </a:solidFill>
              </a:rPr>
              <a:t>______</a:t>
            </a:r>
            <a:r>
              <a:rPr lang="en-US" altLang="x-none" sz="4000" dirty="0">
                <a:solidFill>
                  <a:srgbClr val="009C66"/>
                </a:solidFill>
              </a:rPr>
              <a:t>__ .</a:t>
            </a:r>
            <a:endParaRPr lang="en-US" altLang="x-none" dirty="0">
              <a:solidFill>
                <a:srgbClr val="009C66"/>
              </a:solidFill>
            </a:endParaRPr>
          </a:p>
        </p:txBody>
      </p:sp>
      <p:sp>
        <p:nvSpPr>
          <p:cNvPr id="655372" name="Rectangle 12"/>
          <p:cNvSpPr>
            <a:spLocks noChangeArrowheads="1"/>
          </p:cNvSpPr>
          <p:nvPr/>
        </p:nvSpPr>
        <p:spPr bwMode="auto">
          <a:xfrm>
            <a:off x="2275379" y="2667000"/>
            <a:ext cx="33634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візьміть повну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5373" name="Rectangle 13"/>
          <p:cNvSpPr>
            <a:spLocks noChangeArrowheads="1"/>
          </p:cNvSpPr>
          <p:nvPr/>
        </p:nvSpPr>
        <p:spPr bwMode="auto">
          <a:xfrm>
            <a:off x="6781800" y="26670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зброю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5374" name="Rectangle 14"/>
          <p:cNvSpPr>
            <a:spLocks noChangeArrowheads="1"/>
          </p:cNvSpPr>
          <p:nvPr/>
        </p:nvSpPr>
        <p:spPr bwMode="auto">
          <a:xfrm>
            <a:off x="1338289" y="3276878"/>
            <a:ext cx="14811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F7069"/>
                </a:solidFill>
              </a:rPr>
              <a:t>могли</a:t>
            </a:r>
            <a:endParaRPr lang="en-US" altLang="x-none" sz="4000" dirty="0">
              <a:solidFill>
                <a:srgbClr val="CF7069"/>
              </a:solidFill>
            </a:endParaRPr>
          </a:p>
        </p:txBody>
      </p:sp>
      <p:sp>
        <p:nvSpPr>
          <p:cNvPr id="655375" name="Rectangle 15"/>
          <p:cNvSpPr>
            <a:spLocks noChangeArrowheads="1"/>
          </p:cNvSpPr>
          <p:nvPr/>
        </p:nvSpPr>
        <p:spPr bwMode="auto">
          <a:xfrm>
            <a:off x="2728167" y="3276878"/>
            <a:ext cx="7008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5376" name="Rectangle 16"/>
          <p:cNvSpPr>
            <a:spLocks noChangeArrowheads="1"/>
          </p:cNvSpPr>
          <p:nvPr/>
        </p:nvSpPr>
        <p:spPr bwMode="auto">
          <a:xfrm>
            <a:off x="5505450" y="3279378"/>
            <a:ext cx="22526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дня злого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5377" name="Rectangle 17"/>
          <p:cNvSpPr>
            <a:spLocks noChangeArrowheads="1"/>
          </p:cNvSpPr>
          <p:nvPr/>
        </p:nvSpPr>
        <p:spPr bwMode="auto">
          <a:xfrm>
            <a:off x="1203023" y="3903662"/>
            <a:ext cx="25919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F7069"/>
                </a:solidFill>
              </a:rPr>
              <a:t>виконавши</a:t>
            </a:r>
            <a:endParaRPr lang="en-US" altLang="x-none" sz="4000" dirty="0">
              <a:solidFill>
                <a:srgbClr val="CF7069"/>
              </a:solidFill>
            </a:endParaRPr>
          </a:p>
        </p:txBody>
      </p:sp>
      <p:sp>
        <p:nvSpPr>
          <p:cNvPr id="655378" name="Rectangle 18"/>
          <p:cNvSpPr>
            <a:spLocks noChangeArrowheads="1"/>
          </p:cNvSpPr>
          <p:nvPr/>
        </p:nvSpPr>
        <p:spPr bwMode="auto">
          <a:xfrm>
            <a:off x="3903898" y="3903662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витримати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pic>
        <p:nvPicPr>
          <p:cNvPr id="38926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5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5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2" grpId="0"/>
      <p:bldP spid="655373" grpId="0"/>
      <p:bldP spid="655374" grpId="0"/>
      <p:bldP spid="655375" grpId="0"/>
      <p:bldP spid="655376" grpId="0"/>
      <p:bldP spid="655377" grpId="0"/>
      <p:bldP spid="6553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57411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7418" name="Rectangle 10"/>
          <p:cNvSpPr>
            <a:spLocks noChangeArrowheads="1"/>
          </p:cNvSpPr>
          <p:nvPr/>
        </p:nvSpPr>
        <p:spPr bwMode="auto">
          <a:xfrm>
            <a:off x="306388" y="2663825"/>
            <a:ext cx="8685212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x-none" sz="4000" dirty="0">
                <a:solidFill>
                  <a:srgbClr val="7E1C7B"/>
                </a:solidFill>
              </a:rPr>
              <a:t>______</a:t>
            </a:r>
            <a:r>
              <a:rPr lang="uk-UA" altLang="x-none" sz="4000" dirty="0">
                <a:solidFill>
                  <a:srgbClr val="7E1C7B"/>
                </a:solidFill>
              </a:rPr>
              <a:t> </a:t>
            </a:r>
            <a:r>
              <a:rPr lang="uk-UA" sz="4000" dirty="0">
                <a:solidFill>
                  <a:srgbClr val="7E1C7B"/>
                </a:solidFill>
              </a:rPr>
              <a:t>це візьміть повну</a:t>
            </a:r>
            <a:r>
              <a:rPr lang="en-US" altLang="x-none" sz="4000" dirty="0">
                <a:solidFill>
                  <a:srgbClr val="7E1C7B"/>
                </a:solidFill>
              </a:rPr>
              <a:t> </a:t>
            </a:r>
            <a:r>
              <a:rPr lang="uk-UA" altLang="x-none" sz="4400" dirty="0">
                <a:solidFill>
                  <a:srgbClr val="7E1C7B"/>
                </a:solidFill>
              </a:rPr>
              <a:t>__</a:t>
            </a:r>
            <a:r>
              <a:rPr lang="en-US" altLang="x-none" sz="4400" dirty="0">
                <a:solidFill>
                  <a:srgbClr val="7E1C7B"/>
                </a:solidFill>
              </a:rPr>
              <a:t>__</a:t>
            </a:r>
            <a:r>
              <a:rPr lang="uk-UA" altLang="x-none" sz="4000" dirty="0">
                <a:solidFill>
                  <a:srgbClr val="7E1C7B"/>
                </a:solidFill>
              </a:rPr>
              <a:t> ______,</a:t>
            </a:r>
            <a:r>
              <a:rPr lang="en-US" altLang="x-none" sz="4000" dirty="0">
                <a:solidFill>
                  <a:srgbClr val="7E1C7B"/>
                </a:solidFill>
              </a:rPr>
              <a:t> </a:t>
            </a:r>
            <a:r>
              <a:rPr lang="uk-UA" sz="4000" dirty="0">
                <a:solidFill>
                  <a:srgbClr val="7E1C7B"/>
                </a:solidFill>
              </a:rPr>
              <a:t>щоб </a:t>
            </a:r>
            <a:r>
              <a:rPr lang="en-US" altLang="x-none" sz="4000" dirty="0">
                <a:solidFill>
                  <a:srgbClr val="7E1C7B"/>
                </a:solidFill>
              </a:rPr>
              <a:t> _</a:t>
            </a:r>
            <a:r>
              <a:rPr lang="uk-UA" altLang="x-none" sz="4000" dirty="0">
                <a:solidFill>
                  <a:srgbClr val="7E1C7B"/>
                </a:solidFill>
              </a:rPr>
              <a:t>___</a:t>
            </a:r>
            <a:r>
              <a:rPr lang="en-US" altLang="x-none" sz="4000" dirty="0">
                <a:solidFill>
                  <a:srgbClr val="7E1C7B"/>
                </a:solidFill>
              </a:rPr>
              <a:t>_ </a:t>
            </a:r>
            <a:r>
              <a:rPr lang="uk-UA" altLang="x-none" sz="4000" dirty="0">
                <a:solidFill>
                  <a:srgbClr val="7E1C7B"/>
                </a:solidFill>
              </a:rPr>
              <a:t>ви </a:t>
            </a:r>
            <a:r>
              <a:rPr lang="uk-UA" sz="4000" dirty="0">
                <a:solidFill>
                  <a:srgbClr val="7E1C7B"/>
                </a:solidFill>
              </a:rPr>
              <a:t>дати опір дня злого, і, </a:t>
            </a:r>
            <a:r>
              <a:rPr lang="en-US" altLang="x-none" sz="4000" dirty="0">
                <a:solidFill>
                  <a:srgbClr val="7E1C7B"/>
                </a:solidFill>
              </a:rPr>
              <a:t>___</a:t>
            </a:r>
            <a:r>
              <a:rPr lang="uk-UA" altLang="x-none" sz="4000" dirty="0">
                <a:solidFill>
                  <a:srgbClr val="7E1C7B"/>
                </a:solidFill>
              </a:rPr>
              <a:t> __________,</a:t>
            </a:r>
            <a:r>
              <a:rPr lang="en-US" altLang="x-none" sz="4000" dirty="0">
                <a:solidFill>
                  <a:srgbClr val="7E1C7B"/>
                </a:solidFill>
              </a:rPr>
              <a:t> </a:t>
            </a:r>
            <a:r>
              <a:rPr lang="uk-UA" altLang="x-none" sz="4000" dirty="0">
                <a:solidFill>
                  <a:srgbClr val="7E1C7B"/>
                </a:solidFill>
              </a:rPr>
              <a:t>_________</a:t>
            </a:r>
            <a:r>
              <a:rPr lang="en-US" altLang="x-none" sz="4000" dirty="0">
                <a:solidFill>
                  <a:srgbClr val="7E1C7B"/>
                </a:solidFill>
              </a:rPr>
              <a:t>.</a:t>
            </a:r>
            <a:endParaRPr lang="en-US" altLang="x-none" dirty="0">
              <a:solidFill>
                <a:srgbClr val="7E1C7B"/>
              </a:solidFill>
            </a:endParaRPr>
          </a:p>
        </p:txBody>
      </p:sp>
      <p:sp>
        <p:nvSpPr>
          <p:cNvPr id="657419" name="Rectangle 11"/>
          <p:cNvSpPr>
            <a:spLocks noChangeArrowheads="1"/>
          </p:cNvSpPr>
          <p:nvPr/>
        </p:nvSpPr>
        <p:spPr bwMode="auto">
          <a:xfrm>
            <a:off x="414526" y="2721114"/>
            <a:ext cx="143808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Через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0" name="Rectangle 12"/>
          <p:cNvSpPr>
            <a:spLocks noChangeArrowheads="1"/>
          </p:cNvSpPr>
          <p:nvPr/>
        </p:nvSpPr>
        <p:spPr bwMode="auto">
          <a:xfrm>
            <a:off x="5868572" y="2743200"/>
            <a:ext cx="13340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Божу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1" name="Rectangle 13"/>
          <p:cNvSpPr>
            <a:spLocks noChangeArrowheads="1"/>
          </p:cNvSpPr>
          <p:nvPr/>
        </p:nvSpPr>
        <p:spPr bwMode="auto">
          <a:xfrm>
            <a:off x="7200901" y="27432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зброю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2" name="Rectangle 14"/>
          <p:cNvSpPr>
            <a:spLocks noChangeArrowheads="1"/>
          </p:cNvSpPr>
          <p:nvPr/>
        </p:nvSpPr>
        <p:spPr bwMode="auto">
          <a:xfrm>
            <a:off x="1449414" y="3352800"/>
            <a:ext cx="14811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могли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3" name="Rectangle 15"/>
          <p:cNvSpPr>
            <a:spLocks noChangeArrowheads="1"/>
          </p:cNvSpPr>
          <p:nvPr/>
        </p:nvSpPr>
        <p:spPr bwMode="auto">
          <a:xfrm>
            <a:off x="334752" y="3962400"/>
            <a:ext cx="88524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все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4" name="Rectangle 16"/>
          <p:cNvSpPr>
            <a:spLocks noChangeArrowheads="1"/>
          </p:cNvSpPr>
          <p:nvPr/>
        </p:nvSpPr>
        <p:spPr bwMode="auto">
          <a:xfrm>
            <a:off x="1219200" y="3962400"/>
            <a:ext cx="25919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виконавши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sp>
        <p:nvSpPr>
          <p:cNvPr id="657425" name="Rectangle 17"/>
          <p:cNvSpPr>
            <a:spLocks noChangeArrowheads="1"/>
          </p:cNvSpPr>
          <p:nvPr/>
        </p:nvSpPr>
        <p:spPr bwMode="auto">
          <a:xfrm>
            <a:off x="3962400" y="3962400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009C66"/>
                </a:solidFill>
              </a:rPr>
              <a:t>витримати</a:t>
            </a:r>
            <a:endParaRPr lang="en-US" altLang="x-none" sz="4000" dirty="0">
              <a:solidFill>
                <a:srgbClr val="009C66"/>
              </a:solidFill>
            </a:endParaRPr>
          </a:p>
        </p:txBody>
      </p:sp>
      <p:pic>
        <p:nvPicPr>
          <p:cNvPr id="40978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5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5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419" grpId="0"/>
      <p:bldP spid="657420" grpId="0"/>
      <p:bldP spid="657421" grpId="0"/>
      <p:bldP spid="657422" grpId="0"/>
      <p:bldP spid="657423" grpId="0"/>
      <p:bldP spid="657424" grpId="0"/>
      <p:bldP spid="6574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609600"/>
            <a:ext cx="6781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Гра для повторення вірша</a:t>
            </a:r>
            <a:endParaRPr lang="en-US" altLang="x-none" dirty="0"/>
          </a:p>
        </p:txBody>
      </p:sp>
      <p:sp>
        <p:nvSpPr>
          <p:cNvPr id="659459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30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116" y="1673225"/>
            <a:ext cx="2523293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9466" name="Rectangle 10"/>
          <p:cNvSpPr>
            <a:spLocks noChangeArrowheads="1"/>
          </p:cNvSpPr>
          <p:nvPr/>
        </p:nvSpPr>
        <p:spPr bwMode="auto">
          <a:xfrm>
            <a:off x="306388" y="2663825"/>
            <a:ext cx="86090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x-none" sz="4000" dirty="0">
                <a:solidFill>
                  <a:srgbClr val="009C66"/>
                </a:solidFill>
              </a:rPr>
              <a:t>_____ __ </a:t>
            </a:r>
            <a:r>
              <a:rPr lang="uk-UA" sz="4000" dirty="0"/>
              <a:t>візьміть повну </a:t>
            </a:r>
            <a:r>
              <a:rPr lang="en-US" altLang="x-none" sz="4000" dirty="0">
                <a:solidFill>
                  <a:srgbClr val="009C66"/>
                </a:solidFill>
              </a:rPr>
              <a:t>_</a:t>
            </a:r>
            <a:r>
              <a:rPr lang="uk-UA" altLang="x-none" sz="4000" dirty="0">
                <a:solidFill>
                  <a:srgbClr val="009C66"/>
                </a:solidFill>
              </a:rPr>
              <a:t>___</a:t>
            </a:r>
            <a:r>
              <a:rPr lang="en-US" altLang="x-none" sz="4000" dirty="0">
                <a:solidFill>
                  <a:srgbClr val="009C66"/>
                </a:solidFill>
              </a:rPr>
              <a:t>_</a:t>
            </a:r>
            <a:r>
              <a:rPr lang="uk-UA" altLang="x-none" sz="4000" dirty="0">
                <a:solidFill>
                  <a:srgbClr val="009C66"/>
                </a:solidFill>
              </a:rPr>
              <a:t> ______</a:t>
            </a:r>
            <a:r>
              <a:rPr lang="uk-UA" sz="4000" dirty="0"/>
              <a:t>, щоб</a:t>
            </a:r>
            <a:r>
              <a:rPr lang="en-US" altLang="x-none" sz="4000" dirty="0">
                <a:solidFill>
                  <a:srgbClr val="009C66"/>
                </a:solidFill>
              </a:rPr>
              <a:t> _</a:t>
            </a:r>
            <a:r>
              <a:rPr lang="uk-UA" altLang="x-none" sz="4000" dirty="0">
                <a:solidFill>
                  <a:srgbClr val="009C66"/>
                </a:solidFill>
              </a:rPr>
              <a:t>___</a:t>
            </a:r>
            <a:r>
              <a:rPr lang="en-US" altLang="x-none" sz="4000" dirty="0">
                <a:solidFill>
                  <a:srgbClr val="009C66"/>
                </a:solidFill>
              </a:rPr>
              <a:t>_ __ </a:t>
            </a:r>
            <a:r>
              <a:rPr lang="uk-UA" sz="4000" dirty="0"/>
              <a:t>дати опір </a:t>
            </a:r>
            <a:r>
              <a:rPr lang="en-US" altLang="x-none" sz="4000" dirty="0">
                <a:solidFill>
                  <a:srgbClr val="009C66"/>
                </a:solidFill>
              </a:rPr>
              <a:t>___</a:t>
            </a:r>
            <a:r>
              <a:rPr lang="uk-UA" altLang="x-none" sz="4000" dirty="0">
                <a:solidFill>
                  <a:srgbClr val="009C66"/>
                </a:solidFill>
              </a:rPr>
              <a:t> </a:t>
            </a:r>
            <a:r>
              <a:rPr lang="uk-UA" sz="4000" dirty="0"/>
              <a:t>злого, і, </a:t>
            </a:r>
            <a:endParaRPr lang="en-US" altLang="x-none" sz="4000" dirty="0">
              <a:solidFill>
                <a:srgbClr val="009C66"/>
              </a:solidFill>
            </a:endParaRPr>
          </a:p>
          <a:p>
            <a:pPr>
              <a:defRPr/>
            </a:pPr>
            <a:r>
              <a:rPr lang="en-US" altLang="x-none" sz="4000" dirty="0">
                <a:solidFill>
                  <a:srgbClr val="009C66"/>
                </a:solidFill>
              </a:rPr>
              <a:t>___ _</a:t>
            </a:r>
            <a:r>
              <a:rPr lang="uk-UA" altLang="x-none" sz="4000" dirty="0">
                <a:solidFill>
                  <a:srgbClr val="009C66"/>
                </a:solidFill>
              </a:rPr>
              <a:t>____</a:t>
            </a:r>
            <a:r>
              <a:rPr lang="en-US" altLang="x-none" sz="4000" dirty="0">
                <a:solidFill>
                  <a:srgbClr val="009C66"/>
                </a:solidFill>
              </a:rPr>
              <a:t>__</a:t>
            </a:r>
            <a:r>
              <a:rPr lang="uk-UA" altLang="x-none" sz="4000" dirty="0">
                <a:solidFill>
                  <a:srgbClr val="009C66"/>
                </a:solidFill>
              </a:rPr>
              <a:t>__</a:t>
            </a:r>
            <a:r>
              <a:rPr lang="en-US" altLang="x-none" sz="4000" dirty="0">
                <a:solidFill>
                  <a:srgbClr val="009C66"/>
                </a:solidFill>
              </a:rPr>
              <a:t>_</a:t>
            </a:r>
            <a:r>
              <a:rPr lang="uk-UA" altLang="x-none" sz="4000" dirty="0">
                <a:solidFill>
                  <a:srgbClr val="009C66"/>
                </a:solidFill>
              </a:rPr>
              <a:t>,</a:t>
            </a:r>
            <a:r>
              <a:rPr lang="en-US" altLang="x-none" sz="4000" dirty="0">
                <a:solidFill>
                  <a:srgbClr val="009C66"/>
                </a:solidFill>
              </a:rPr>
              <a:t> _</a:t>
            </a:r>
            <a:r>
              <a:rPr lang="uk-UA" altLang="x-none" sz="4000" dirty="0">
                <a:solidFill>
                  <a:srgbClr val="009C66"/>
                </a:solidFill>
              </a:rPr>
              <a:t>______</a:t>
            </a:r>
            <a:r>
              <a:rPr lang="en-US" altLang="x-none" sz="4000" dirty="0">
                <a:solidFill>
                  <a:srgbClr val="009C66"/>
                </a:solidFill>
              </a:rPr>
              <a:t>__.</a:t>
            </a:r>
            <a:endParaRPr lang="en-US" altLang="x-none" dirty="0">
              <a:solidFill>
                <a:srgbClr val="009C66"/>
              </a:solidFill>
            </a:endParaRPr>
          </a:p>
        </p:txBody>
      </p:sp>
      <p:sp>
        <p:nvSpPr>
          <p:cNvPr id="659467" name="Rectangle 11"/>
          <p:cNvSpPr>
            <a:spLocks noChangeArrowheads="1"/>
          </p:cNvSpPr>
          <p:nvPr/>
        </p:nvSpPr>
        <p:spPr bwMode="auto">
          <a:xfrm>
            <a:off x="333918" y="2660789"/>
            <a:ext cx="143808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Через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68" name="Rectangle 12"/>
          <p:cNvSpPr>
            <a:spLocks noChangeArrowheads="1"/>
          </p:cNvSpPr>
          <p:nvPr/>
        </p:nvSpPr>
        <p:spPr bwMode="auto">
          <a:xfrm>
            <a:off x="1723419" y="2667000"/>
            <a:ext cx="68640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F7069"/>
                </a:solidFill>
              </a:rPr>
              <a:t>це</a:t>
            </a:r>
            <a:endParaRPr lang="en-US" altLang="x-none" sz="4000" dirty="0">
              <a:solidFill>
                <a:srgbClr val="CF7069"/>
              </a:solidFill>
            </a:endParaRPr>
          </a:p>
        </p:txBody>
      </p:sp>
      <p:sp>
        <p:nvSpPr>
          <p:cNvPr id="659469" name="Rectangle 13"/>
          <p:cNvSpPr>
            <a:spLocks noChangeArrowheads="1"/>
          </p:cNvSpPr>
          <p:nvPr/>
        </p:nvSpPr>
        <p:spPr bwMode="auto">
          <a:xfrm>
            <a:off x="5752517" y="2667000"/>
            <a:ext cx="133408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Божу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70" name="Rectangle 14"/>
          <p:cNvSpPr>
            <a:spLocks noChangeArrowheads="1"/>
          </p:cNvSpPr>
          <p:nvPr/>
        </p:nvSpPr>
        <p:spPr bwMode="auto">
          <a:xfrm>
            <a:off x="7142788" y="2667000"/>
            <a:ext cx="154401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зброю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71" name="Rectangle 15"/>
          <p:cNvSpPr>
            <a:spLocks noChangeArrowheads="1"/>
          </p:cNvSpPr>
          <p:nvPr/>
        </p:nvSpPr>
        <p:spPr bwMode="auto">
          <a:xfrm>
            <a:off x="1338289" y="3276600"/>
            <a:ext cx="14811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могли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72" name="Rectangle 16"/>
          <p:cNvSpPr>
            <a:spLocks noChangeArrowheads="1"/>
          </p:cNvSpPr>
          <p:nvPr/>
        </p:nvSpPr>
        <p:spPr bwMode="auto">
          <a:xfrm>
            <a:off x="2743200" y="3276600"/>
            <a:ext cx="7008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F7069"/>
                </a:solidFill>
              </a:rPr>
              <a:t>ви</a:t>
            </a:r>
            <a:endParaRPr lang="en-US" altLang="x-none" sz="4000" dirty="0">
              <a:solidFill>
                <a:srgbClr val="CF7069"/>
              </a:solidFill>
            </a:endParaRPr>
          </a:p>
        </p:txBody>
      </p:sp>
      <p:sp>
        <p:nvSpPr>
          <p:cNvPr id="659473" name="Rectangle 17"/>
          <p:cNvSpPr>
            <a:spLocks noChangeArrowheads="1"/>
          </p:cNvSpPr>
          <p:nvPr/>
        </p:nvSpPr>
        <p:spPr bwMode="auto">
          <a:xfrm>
            <a:off x="5486400" y="3276600"/>
            <a:ext cx="9557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CF7069"/>
                </a:solidFill>
              </a:rPr>
              <a:t>дня</a:t>
            </a:r>
            <a:endParaRPr lang="en-US" altLang="x-none" sz="4000" dirty="0">
              <a:solidFill>
                <a:srgbClr val="CF7069"/>
              </a:solidFill>
            </a:endParaRPr>
          </a:p>
        </p:txBody>
      </p:sp>
      <p:sp>
        <p:nvSpPr>
          <p:cNvPr id="659474" name="Rectangle 18"/>
          <p:cNvSpPr>
            <a:spLocks noChangeArrowheads="1"/>
          </p:cNvSpPr>
          <p:nvPr/>
        </p:nvSpPr>
        <p:spPr bwMode="auto">
          <a:xfrm>
            <a:off x="333958" y="3886200"/>
            <a:ext cx="88524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все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75" name="Rectangle 19"/>
          <p:cNvSpPr>
            <a:spLocks noChangeArrowheads="1"/>
          </p:cNvSpPr>
          <p:nvPr/>
        </p:nvSpPr>
        <p:spPr bwMode="auto">
          <a:xfrm>
            <a:off x="1294208" y="3886200"/>
            <a:ext cx="259199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виконавши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sp>
        <p:nvSpPr>
          <p:cNvPr id="659476" name="Rectangle 20"/>
          <p:cNvSpPr>
            <a:spLocks noChangeArrowheads="1"/>
          </p:cNvSpPr>
          <p:nvPr/>
        </p:nvSpPr>
        <p:spPr bwMode="auto">
          <a:xfrm>
            <a:off x="3962400" y="3886200"/>
            <a:ext cx="24969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4000" dirty="0">
                <a:solidFill>
                  <a:srgbClr val="7E1C7B"/>
                </a:solidFill>
              </a:rPr>
              <a:t>витримати</a:t>
            </a:r>
            <a:endParaRPr lang="en-US" altLang="x-none" sz="4000" dirty="0">
              <a:solidFill>
                <a:srgbClr val="7E1C7B"/>
              </a:solidFill>
            </a:endParaRPr>
          </a:p>
        </p:txBody>
      </p:sp>
      <p:pic>
        <p:nvPicPr>
          <p:cNvPr id="43029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034" y="609600"/>
            <a:ext cx="1084970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5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5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5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5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5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5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9467" grpId="0"/>
      <p:bldP spid="659468" grpId="0"/>
      <p:bldP spid="659469" grpId="0"/>
      <p:bldP spid="659470" grpId="0"/>
      <p:bldP spid="659471" grpId="0"/>
      <p:bldP spid="659472" grpId="0"/>
      <p:bldP spid="659473" grpId="0"/>
      <p:bldP spid="659474" grpId="0"/>
      <p:bldP spid="659475" grpId="0"/>
      <p:bldP spid="6594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12775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0787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3079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9550" y="4555291"/>
            <a:ext cx="1096963" cy="205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0799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356" y="47831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0800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356" y="31829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0801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8156" y="16002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30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30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630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630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0200" y="2170036"/>
            <a:ext cx="1531559" cy="100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2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2835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32837" name="AutoShape 5"/>
          <p:cNvSpPr>
            <a:spLocks noChangeArrowheads="1"/>
          </p:cNvSpPr>
          <p:nvPr/>
        </p:nvSpPr>
        <p:spPr bwMode="auto">
          <a:xfrm>
            <a:off x="1219200" y="2971800"/>
            <a:ext cx="6781800" cy="2057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Увірував навіть сам Симон, і, </a:t>
            </a:r>
            <a:r>
              <a:rPr lang="uk-UA" i="1" dirty="0" err="1"/>
              <a:t>охристившись</a:t>
            </a:r>
            <a:r>
              <a:rPr lang="uk-UA" i="1" dirty="0"/>
              <a:t>, тримався Пилипа; а бачивши чуда й знамена великі, він дуже дивувався</a:t>
            </a:r>
            <a:r>
              <a:rPr lang="uk-UA" dirty="0"/>
              <a:t> </a:t>
            </a:r>
            <a:r>
              <a:rPr lang="uk-UA" i="1" dirty="0"/>
              <a:t>(Дії </a:t>
            </a:r>
            <a:r>
              <a:rPr lang="en-US" altLang="x-none" i="1" dirty="0"/>
              <a:t>8:13).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3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4883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5734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9550" y="4555291"/>
            <a:ext cx="1096963" cy="205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0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356" y="47831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1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356" y="31829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2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8156" y="16002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896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600" y="1616372"/>
            <a:ext cx="2293938" cy="150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34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3555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3557" name="AutoShape 5"/>
          <p:cNvSpPr>
            <a:spLocks noChangeArrowheads="1"/>
          </p:cNvSpPr>
          <p:nvPr/>
        </p:nvSpPr>
        <p:spPr bwMode="auto">
          <a:xfrm>
            <a:off x="1524000" y="2971800"/>
            <a:ext cx="5715000" cy="2057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altLang="x-none" i="1" dirty="0"/>
              <a:t>«</a:t>
            </a:r>
            <a:r>
              <a:rPr lang="uk-UA" i="1" dirty="0"/>
              <a:t>Дайте й мені таку владу, щоб той, </a:t>
            </a:r>
            <a:br>
              <a:rPr lang="uk-UA" i="1" dirty="0"/>
            </a:br>
            <a:r>
              <a:rPr lang="uk-UA" i="1" dirty="0"/>
              <a:t>на кого покладу свої руки, одержав би Духа Святого!»</a:t>
            </a:r>
            <a:r>
              <a:rPr lang="uk-UA" dirty="0"/>
              <a:t> </a:t>
            </a:r>
            <a:r>
              <a:rPr lang="uk-UA" i="1" dirty="0"/>
              <a:t>(Дії</a:t>
            </a:r>
            <a:r>
              <a:rPr lang="uk-UA" dirty="0"/>
              <a:t> </a:t>
            </a:r>
            <a:r>
              <a:rPr lang="en-US" altLang="x-none" i="1" dirty="0"/>
              <a:t>8:19).</a:t>
            </a:r>
            <a:endParaRPr lang="en-US" altLang="x-none" sz="1800" i="1" dirty="0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1241" y="2170036"/>
            <a:ext cx="1531559" cy="100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355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1507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1445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9550" y="4555291"/>
            <a:ext cx="1096963" cy="205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356" y="47831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356" y="31829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8156" y="16002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600" y="1616372"/>
            <a:ext cx="2293938" cy="150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1521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2218" y="32004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7841" y="1431890"/>
            <a:ext cx="1531559" cy="100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6931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36933" name="AutoShape 5"/>
          <p:cNvSpPr>
            <a:spLocks noChangeArrowheads="1"/>
          </p:cNvSpPr>
          <p:nvPr/>
        </p:nvSpPr>
        <p:spPr bwMode="auto">
          <a:xfrm>
            <a:off x="685800" y="1904999"/>
            <a:ext cx="7848600" cy="4808991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altLang="x-none" i="1" dirty="0"/>
              <a:t>«</a:t>
            </a:r>
            <a:r>
              <a:rPr lang="uk-UA" i="1" dirty="0"/>
              <a:t>Нехай згине з тобою те срібло твоє, </a:t>
            </a:r>
            <a:br>
              <a:rPr lang="en-US" i="1" dirty="0"/>
            </a:br>
            <a:r>
              <a:rPr lang="uk-UA" i="1" dirty="0"/>
              <a:t>бо ти думав набути дар Божий за гроші! </a:t>
            </a:r>
            <a:br>
              <a:rPr lang="en-US" i="1" dirty="0"/>
            </a:br>
            <a:r>
              <a:rPr lang="uk-UA" i="1" dirty="0"/>
              <a:t>У цім ділі нема тобі частки ні уділу, </a:t>
            </a:r>
            <a:br>
              <a:rPr lang="en-US" i="1" dirty="0"/>
            </a:br>
            <a:r>
              <a:rPr lang="uk-UA" i="1" dirty="0"/>
              <a:t>бо серце твоє перед Богом не слушне. </a:t>
            </a:r>
            <a:br>
              <a:rPr lang="en-US" i="1" dirty="0"/>
            </a:br>
            <a:r>
              <a:rPr lang="uk-UA" i="1" dirty="0"/>
              <a:t>Тож покайся за це лихе діло своє, і проси Господа, може прощений буде тобі замір серця твого! </a:t>
            </a:r>
            <a:br>
              <a:rPr lang="en-US" i="1" dirty="0"/>
            </a:br>
            <a:r>
              <a:rPr lang="uk-UA" i="1" dirty="0"/>
              <a:t>Бо я бачу, що ти пробуваєш у жовчі гіркій </a:t>
            </a:r>
            <a:br>
              <a:rPr lang="en-US" i="1" dirty="0"/>
            </a:br>
            <a:r>
              <a:rPr lang="uk-UA" i="1" dirty="0"/>
              <a:t>та в путах неправди»</a:t>
            </a:r>
            <a:r>
              <a:rPr lang="uk-UA" dirty="0"/>
              <a:t> </a:t>
            </a:r>
            <a:r>
              <a:rPr lang="uk-UA" i="1" dirty="0"/>
              <a:t>(Дії </a:t>
            </a:r>
            <a:r>
              <a:rPr lang="en-US" altLang="x-none" i="1" dirty="0"/>
              <a:t>8:20-23).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3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1240" y="2346298"/>
            <a:ext cx="1531559" cy="100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8979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38981" name="AutoShape 5"/>
          <p:cNvSpPr>
            <a:spLocks noChangeArrowheads="1"/>
          </p:cNvSpPr>
          <p:nvPr/>
        </p:nvSpPr>
        <p:spPr bwMode="auto">
          <a:xfrm>
            <a:off x="1524000" y="3200400"/>
            <a:ext cx="6172200" cy="1676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«Помоліться за мене до Господа, </a:t>
            </a:r>
            <a:br>
              <a:rPr lang="uk-UA" i="1" dirty="0"/>
            </a:br>
            <a:r>
              <a:rPr lang="uk-UA" i="1" dirty="0"/>
              <a:t>щоб мене не спіткало нічого з того, </a:t>
            </a:r>
            <a:br>
              <a:rPr lang="uk-UA" i="1" dirty="0"/>
            </a:br>
            <a:r>
              <a:rPr lang="uk-UA" i="1" dirty="0"/>
              <a:t>про що ви говорили»… (Дії </a:t>
            </a:r>
            <a:r>
              <a:rPr lang="en-US" altLang="x-none" i="1" dirty="0"/>
              <a:t>8:24).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3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8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5603" name="Rectangle 3"/>
          <p:cNvSpPr>
            <a:spLocks noChangeArrowheads="1"/>
          </p:cNvSpPr>
          <p:nvPr/>
        </p:nvSpPr>
        <p:spPr bwMode="auto">
          <a:xfrm>
            <a:off x="0" y="0"/>
            <a:ext cx="2439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3. </a:t>
            </a:r>
            <a:r>
              <a:rPr lang="ru-RU" altLang="x-none" sz="1200" dirty="0" err="1">
                <a:solidFill>
                  <a:schemeClr val="accent2"/>
                </a:solidFill>
              </a:rPr>
              <a:t>Стояти</a:t>
            </a:r>
            <a:r>
              <a:rPr lang="ru-RU" altLang="x-none" sz="1200" dirty="0">
                <a:solidFill>
                  <a:schemeClr val="accent2"/>
                </a:solidFill>
              </a:rPr>
              <a:t> твердо </a:t>
            </a:r>
            <a:r>
              <a:rPr lang="ru-RU" altLang="x-none" sz="1200" dirty="0" err="1">
                <a:solidFill>
                  <a:schemeClr val="accent2"/>
                </a:solidFill>
              </a:rPr>
              <a:t>проти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гріха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7589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9550" y="4555291"/>
            <a:ext cx="1096963" cy="205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0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2356" y="47831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1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9356" y="3182938"/>
            <a:ext cx="229242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2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8156" y="16002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3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600" y="1616372"/>
            <a:ext cx="2293938" cy="150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4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2218" y="32004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18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7156" y="4800600"/>
            <a:ext cx="2292426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15228</TotalTime>
  <Words>435</Words>
  <Application>Microsoft Office PowerPoint</Application>
  <PresentationFormat>Екран (4:3)</PresentationFormat>
  <Paragraphs>120</Paragraphs>
  <Slides>18</Slides>
  <Notes>18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3" baseType="lpstr">
      <vt:lpstr>ＭＳ Ｐゴシック</vt:lpstr>
      <vt:lpstr>Arial</vt:lpstr>
      <vt:lpstr>Times</vt:lpstr>
      <vt:lpstr>Webdings</vt:lpstr>
      <vt:lpstr>Blank</vt:lpstr>
      <vt:lpstr>Кубики віри </vt:lpstr>
      <vt:lpstr>Кубики віри </vt:lpstr>
      <vt:lpstr>Запитання</vt:lpstr>
      <vt:lpstr>Вірш напам’ять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Гра для повторення вірша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Building Blocks of the Faith</dc:title>
  <dc:creator>Віталій Слічний</dc:creator>
  <cp:lastModifiedBy>Nick</cp:lastModifiedBy>
  <cp:revision>1441</cp:revision>
  <cp:lastPrinted>2007-05-12T22:19:43Z</cp:lastPrinted>
  <dcterms:created xsi:type="dcterms:W3CDTF">2002-10-15T15:35:26Z</dcterms:created>
  <dcterms:modified xsi:type="dcterms:W3CDTF">2018-12-19T13:06:21Z</dcterms:modified>
</cp:coreProperties>
</file>