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442" r:id="rId2"/>
    <p:sldId id="437" r:id="rId3"/>
    <p:sldId id="477" r:id="rId4"/>
    <p:sldId id="587" r:id="rId5"/>
    <p:sldId id="571" r:id="rId6"/>
    <p:sldId id="572" r:id="rId7"/>
    <p:sldId id="570" r:id="rId8"/>
    <p:sldId id="573" r:id="rId9"/>
    <p:sldId id="574" r:id="rId10"/>
    <p:sldId id="527" r:id="rId11"/>
    <p:sldId id="577" r:id="rId12"/>
    <p:sldId id="531" r:id="rId13"/>
    <p:sldId id="534" r:id="rId14"/>
    <p:sldId id="535" r:id="rId15"/>
    <p:sldId id="536" r:id="rId16"/>
    <p:sldId id="537" r:id="rId17"/>
    <p:sldId id="538" r:id="rId18"/>
    <p:sldId id="551" r:id="rId19"/>
    <p:sldId id="539" r:id="rId20"/>
    <p:sldId id="540" r:id="rId21"/>
    <p:sldId id="541" r:id="rId22"/>
    <p:sldId id="552" r:id="rId23"/>
    <p:sldId id="553" r:id="rId24"/>
    <p:sldId id="554" r:id="rId25"/>
    <p:sldId id="555" r:id="rId26"/>
    <p:sldId id="556" r:id="rId27"/>
    <p:sldId id="557" r:id="rId28"/>
    <p:sldId id="558" r:id="rId29"/>
    <p:sldId id="559" r:id="rId30"/>
    <p:sldId id="562" r:id="rId31"/>
    <p:sldId id="560" r:id="rId32"/>
    <p:sldId id="561" r:id="rId33"/>
    <p:sldId id="563" r:id="rId34"/>
    <p:sldId id="564" r:id="rId35"/>
    <p:sldId id="565" r:id="rId36"/>
    <p:sldId id="566" r:id="rId37"/>
    <p:sldId id="567" r:id="rId38"/>
    <p:sldId id="568" r:id="rId39"/>
    <p:sldId id="581" r:id="rId4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BFC"/>
    <a:srgbClr val="701606"/>
    <a:srgbClr val="FFD36B"/>
    <a:srgbClr val="0E3B24"/>
    <a:srgbClr val="FF90C4"/>
    <a:srgbClr val="7E0E44"/>
    <a:srgbClr val="DE0E14"/>
    <a:srgbClr val="D7504B"/>
    <a:srgbClr val="FF6F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74" autoAdjust="0"/>
    <p:restoredTop sz="85022" autoAdjust="0"/>
  </p:normalViewPr>
  <p:slideViewPr>
    <p:cSldViewPr>
      <p:cViewPr varScale="1">
        <p:scale>
          <a:sx n="70" d="100"/>
          <a:sy n="70" d="100"/>
        </p:scale>
        <p:origin x="876" y="72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36"/>
    </p:cViewPr>
  </p:sorterViewPr>
  <p:notesViewPr>
    <p:cSldViewPr>
      <p:cViewPr varScale="1">
        <p:scale>
          <a:sx n="136" d="100"/>
          <a:sy n="136" d="100"/>
        </p:scale>
        <p:origin x="-3496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F157A14-E835-734F-96FB-DB801A5A9B51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2008601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 noProof="0"/>
              <a:t>Click to edit Master text styles</a:t>
            </a:r>
          </a:p>
          <a:p>
            <a:pPr lvl="1"/>
            <a:r>
              <a:rPr lang="en-US" altLang="x-none" noProof="0"/>
              <a:t>Second level</a:t>
            </a:r>
          </a:p>
          <a:p>
            <a:pPr lvl="2"/>
            <a:r>
              <a:rPr lang="en-US" altLang="x-none" noProof="0"/>
              <a:t>Third level</a:t>
            </a:r>
          </a:p>
          <a:p>
            <a:pPr lvl="3"/>
            <a:r>
              <a:rPr lang="en-US" altLang="x-none" noProof="0"/>
              <a:t>Fourth level</a:t>
            </a:r>
          </a:p>
          <a:p>
            <a:pPr lvl="4"/>
            <a:r>
              <a:rPr lang="en-US" altLang="x-none" noProof="0"/>
              <a:t>Fifth level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1AFE961-5E26-874E-AC29-851B88F72D2D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4817399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A1D3826-C7F6-5E42-8C38-F312CD46E79B}" type="slidenum">
              <a:rPr lang="en-US" altLang="x-none"/>
              <a:pPr>
                <a:defRPr/>
              </a:pPr>
              <a:t>1</a:t>
            </a:fld>
            <a:endParaRPr lang="en-US" altLang="x-none"/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0DDBEF-EC0A-1844-A3DB-7DABFB74F43C}" type="slidenum">
              <a:rPr lang="en-US" altLang="x-none"/>
              <a:pPr>
                <a:defRPr/>
              </a:pPr>
              <a:t>2</a:t>
            </a:fld>
            <a:endParaRPr lang="en-US" altLang="x-none"/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1CDFB2-7469-6249-A393-0DD3AA474257}" type="slidenum">
              <a:rPr lang="en-US" altLang="x-none"/>
              <a:pPr>
                <a:defRPr/>
              </a:pPr>
              <a:t>3</a:t>
            </a:fld>
            <a:endParaRPr lang="en-US" altLang="x-none"/>
          </a:p>
        </p:txBody>
      </p:sp>
      <p:sp>
        <p:nvSpPr>
          <p:cNvPr id="427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1ABBA1-C761-534E-8DFC-7A781CD1DC12}" type="slidenum">
              <a:rPr lang="en-US" altLang="x-none"/>
              <a:pPr>
                <a:defRPr/>
              </a:pPr>
              <a:t>4</a:t>
            </a:fld>
            <a:endParaRPr lang="en-US" altLang="x-none"/>
          </a:p>
        </p:txBody>
      </p:sp>
      <p:sp>
        <p:nvSpPr>
          <p:cNvPr id="71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959B444-99A9-1D4B-9C5D-FB17693373C3}" type="slidenum">
              <a:rPr lang="en-US" altLang="x-none"/>
              <a:pPr>
                <a:defRPr/>
              </a:pPr>
              <a:t>5</a:t>
            </a:fld>
            <a:endParaRPr lang="en-US" altLang="x-none"/>
          </a:p>
        </p:txBody>
      </p:sp>
      <p:sp>
        <p:nvSpPr>
          <p:cNvPr id="67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1DE5A4-93B7-2742-9041-7B3A9BF2C23F}" type="slidenum">
              <a:rPr lang="en-US" altLang="x-none"/>
              <a:pPr>
                <a:defRPr/>
              </a:pPr>
              <a:t>6</a:t>
            </a:fld>
            <a:endParaRPr lang="en-US" altLang="x-none"/>
          </a:p>
        </p:txBody>
      </p:sp>
      <p:sp>
        <p:nvSpPr>
          <p:cNvPr id="68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48D015-1B6F-5E4A-B360-A86919BAA0EB}" type="slidenum">
              <a:rPr lang="en-US" altLang="x-none"/>
              <a:pPr>
                <a:defRPr/>
              </a:pPr>
              <a:t>7</a:t>
            </a:fld>
            <a:endParaRPr lang="en-US" altLang="x-none"/>
          </a:p>
        </p:txBody>
      </p:sp>
      <p:sp>
        <p:nvSpPr>
          <p:cNvPr id="67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63EDFAD-0EF0-2343-9793-13C35A1DE5FE}" type="slidenum">
              <a:rPr lang="en-US" altLang="x-none"/>
              <a:pPr>
                <a:defRPr/>
              </a:pPr>
              <a:t>8</a:t>
            </a:fld>
            <a:endParaRPr lang="en-US" altLang="x-none"/>
          </a:p>
        </p:txBody>
      </p:sp>
      <p:sp>
        <p:nvSpPr>
          <p:cNvPr id="68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9C725C-DB19-C340-8A1B-AF3A7276F50F}" type="slidenum">
              <a:rPr lang="en-US" altLang="x-none"/>
              <a:pPr>
                <a:defRPr/>
              </a:pPr>
              <a:t>9</a:t>
            </a:fld>
            <a:endParaRPr lang="en-US" altLang="x-none"/>
          </a:p>
        </p:txBody>
      </p:sp>
      <p:sp>
        <p:nvSpPr>
          <p:cNvPr id="68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895D24-C7ED-9F47-A39C-D2D4C1513CA4}" type="slidenum">
              <a:rPr lang="en-US" altLang="x-none"/>
              <a:pPr>
                <a:defRPr/>
              </a:pPr>
              <a:t>10</a:t>
            </a:fld>
            <a:endParaRPr lang="en-US" altLang="x-none"/>
          </a:p>
        </p:txBody>
      </p:sp>
      <p:sp>
        <p:nvSpPr>
          <p:cNvPr id="586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6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372791-5AAA-014B-B38B-C2D4ED5732AF}" type="slidenum">
              <a:rPr lang="en-US" altLang="x-none"/>
              <a:pPr>
                <a:defRPr/>
              </a:pPr>
              <a:t>11</a:t>
            </a:fld>
            <a:endParaRPr lang="en-US" altLang="x-none"/>
          </a:p>
        </p:txBody>
      </p:sp>
      <p:sp>
        <p:nvSpPr>
          <p:cNvPr id="69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32D1B9-5850-5249-B641-4669DCC89A89}" type="slidenum">
              <a:rPr lang="en-US" altLang="x-none"/>
              <a:pPr>
                <a:defRPr/>
              </a:pPr>
              <a:t>12</a:t>
            </a:fld>
            <a:endParaRPr lang="en-US" altLang="x-none"/>
          </a:p>
        </p:txBody>
      </p:sp>
      <p:sp>
        <p:nvSpPr>
          <p:cNvPr id="594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4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B23A34-4E52-2445-93D7-4F27D413048F}" type="slidenum">
              <a:rPr lang="en-US" altLang="x-none"/>
              <a:pPr>
                <a:defRPr/>
              </a:pPr>
              <a:t>13</a:t>
            </a:fld>
            <a:endParaRPr lang="en-US" altLang="x-none"/>
          </a:p>
        </p:txBody>
      </p:sp>
      <p:sp>
        <p:nvSpPr>
          <p:cNvPr id="601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1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F86543-13FE-364E-AC6C-1B6AE7AD22D3}" type="slidenum">
              <a:rPr lang="en-US" altLang="x-none"/>
              <a:pPr>
                <a:defRPr/>
              </a:pPr>
              <a:t>14</a:t>
            </a:fld>
            <a:endParaRPr lang="en-US" altLang="x-none"/>
          </a:p>
        </p:txBody>
      </p:sp>
      <p:sp>
        <p:nvSpPr>
          <p:cNvPr id="603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3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25CB060-64BF-DB4A-8963-A69808258E5A}" type="slidenum">
              <a:rPr lang="en-US" altLang="x-none"/>
              <a:pPr>
                <a:defRPr/>
              </a:pPr>
              <a:t>15</a:t>
            </a:fld>
            <a:endParaRPr lang="en-US" altLang="x-none"/>
          </a:p>
        </p:txBody>
      </p:sp>
      <p:sp>
        <p:nvSpPr>
          <p:cNvPr id="605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5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2CB399-587D-F44C-B84E-5020A78D48BE}" type="slidenum">
              <a:rPr lang="en-US" altLang="x-none"/>
              <a:pPr>
                <a:defRPr/>
              </a:pPr>
              <a:t>16</a:t>
            </a:fld>
            <a:endParaRPr lang="en-US" altLang="x-none"/>
          </a:p>
        </p:txBody>
      </p:sp>
      <p:sp>
        <p:nvSpPr>
          <p:cNvPr id="607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7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33FB764-AE9D-9E41-AE46-894FFF479959}" type="slidenum">
              <a:rPr lang="en-US" altLang="x-none"/>
              <a:pPr>
                <a:defRPr/>
              </a:pPr>
              <a:t>17</a:t>
            </a:fld>
            <a:endParaRPr lang="en-US" altLang="x-none"/>
          </a:p>
        </p:txBody>
      </p:sp>
      <p:sp>
        <p:nvSpPr>
          <p:cNvPr id="609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9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3784AB-6E38-2449-8277-B1AF80804295}" type="slidenum">
              <a:rPr lang="en-US" altLang="x-none"/>
              <a:pPr>
                <a:defRPr/>
              </a:pPr>
              <a:t>18</a:t>
            </a:fld>
            <a:endParaRPr lang="en-US" altLang="x-none"/>
          </a:p>
        </p:txBody>
      </p:sp>
      <p:sp>
        <p:nvSpPr>
          <p:cNvPr id="635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5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8E4745-1828-F84B-8CCC-4FE1C2C9ACB5}" type="slidenum">
              <a:rPr lang="en-US" altLang="x-none"/>
              <a:pPr>
                <a:defRPr/>
              </a:pPr>
              <a:t>19</a:t>
            </a:fld>
            <a:endParaRPr lang="en-US" altLang="x-none"/>
          </a:p>
        </p:txBody>
      </p:sp>
      <p:sp>
        <p:nvSpPr>
          <p:cNvPr id="611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1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92F810-5A67-C940-8997-83F55CDB3E82}" type="slidenum">
              <a:rPr lang="en-US" altLang="x-none"/>
              <a:pPr>
                <a:defRPr/>
              </a:pPr>
              <a:t>20</a:t>
            </a:fld>
            <a:endParaRPr lang="en-US" altLang="x-none"/>
          </a:p>
        </p:txBody>
      </p:sp>
      <p:sp>
        <p:nvSpPr>
          <p:cNvPr id="613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3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24756D-D9E3-D940-9F26-129F5EA1C646}" type="slidenum">
              <a:rPr lang="en-US" altLang="x-none"/>
              <a:pPr>
                <a:defRPr/>
              </a:pPr>
              <a:t>21</a:t>
            </a:fld>
            <a:endParaRPr lang="en-US" altLang="x-none"/>
          </a:p>
        </p:txBody>
      </p:sp>
      <p:sp>
        <p:nvSpPr>
          <p:cNvPr id="615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5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D4FD80-5DEE-C245-9C69-62430FE19FC3}" type="slidenum">
              <a:rPr lang="en-US" altLang="x-none"/>
              <a:pPr>
                <a:defRPr/>
              </a:pPr>
              <a:t>22</a:t>
            </a:fld>
            <a:endParaRPr lang="en-US" altLang="x-none"/>
          </a:p>
        </p:txBody>
      </p:sp>
      <p:sp>
        <p:nvSpPr>
          <p:cNvPr id="637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7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5BF0F59-2920-B54A-9674-8FD210BA329A}" type="slidenum">
              <a:rPr lang="en-US" altLang="x-none"/>
              <a:pPr>
                <a:defRPr/>
              </a:pPr>
              <a:t>23</a:t>
            </a:fld>
            <a:endParaRPr lang="en-US" altLang="x-none"/>
          </a:p>
        </p:txBody>
      </p:sp>
      <p:sp>
        <p:nvSpPr>
          <p:cNvPr id="640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0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40C1A82-7EF9-9E4A-A353-26D20519FA83}" type="slidenum">
              <a:rPr lang="en-US" altLang="x-none"/>
              <a:pPr>
                <a:defRPr/>
              </a:pPr>
              <a:t>24</a:t>
            </a:fld>
            <a:endParaRPr lang="en-US" altLang="x-none"/>
          </a:p>
        </p:txBody>
      </p:sp>
      <p:sp>
        <p:nvSpPr>
          <p:cNvPr id="642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ECC457-3496-C749-AC50-89B18D094A3E}" type="slidenum">
              <a:rPr lang="en-US" altLang="x-none"/>
              <a:pPr>
                <a:defRPr/>
              </a:pPr>
              <a:t>25</a:t>
            </a:fld>
            <a:endParaRPr lang="en-US" altLang="x-none"/>
          </a:p>
        </p:txBody>
      </p:sp>
      <p:sp>
        <p:nvSpPr>
          <p:cNvPr id="64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82EBC63-2480-5A4B-B891-BF33FA2DE0FC}" type="slidenum">
              <a:rPr lang="en-US" altLang="x-none"/>
              <a:pPr>
                <a:defRPr/>
              </a:pPr>
              <a:t>26</a:t>
            </a:fld>
            <a:endParaRPr lang="en-US" altLang="x-none"/>
          </a:p>
        </p:txBody>
      </p:sp>
      <p:sp>
        <p:nvSpPr>
          <p:cNvPr id="64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60149F-DAEB-2046-9DCB-C08D92B63B69}" type="slidenum">
              <a:rPr lang="en-US" altLang="x-none"/>
              <a:pPr>
                <a:defRPr/>
              </a:pPr>
              <a:t>27</a:t>
            </a:fld>
            <a:endParaRPr lang="en-US" altLang="x-none"/>
          </a:p>
        </p:txBody>
      </p:sp>
      <p:sp>
        <p:nvSpPr>
          <p:cNvPr id="64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865AAE-2C17-234D-A1B4-42FBC8D2FEC0}" type="slidenum">
              <a:rPr lang="en-US" altLang="x-none"/>
              <a:pPr>
                <a:defRPr/>
              </a:pPr>
              <a:t>28</a:t>
            </a:fld>
            <a:endParaRPr lang="en-US" altLang="x-none"/>
          </a:p>
        </p:txBody>
      </p:sp>
      <p:sp>
        <p:nvSpPr>
          <p:cNvPr id="65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7E52CC-8591-1844-8714-8E3139FFA75C}" type="slidenum">
              <a:rPr lang="en-US" altLang="x-none"/>
              <a:pPr>
                <a:defRPr/>
              </a:pPr>
              <a:t>29</a:t>
            </a:fld>
            <a:endParaRPr lang="en-US" altLang="x-none"/>
          </a:p>
        </p:txBody>
      </p:sp>
      <p:sp>
        <p:nvSpPr>
          <p:cNvPr id="65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95C3525-A935-0A45-8DD8-9E8DB4ED4A28}" type="slidenum">
              <a:rPr lang="en-US" altLang="x-none"/>
              <a:pPr>
                <a:defRPr/>
              </a:pPr>
              <a:t>30</a:t>
            </a:fld>
            <a:endParaRPr lang="en-US" altLang="x-none"/>
          </a:p>
        </p:txBody>
      </p:sp>
      <p:sp>
        <p:nvSpPr>
          <p:cNvPr id="65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B691C0-0085-E64B-8204-AE7460323BC8}" type="slidenum">
              <a:rPr lang="en-US" altLang="x-none"/>
              <a:pPr>
                <a:defRPr/>
              </a:pPr>
              <a:t>31</a:t>
            </a:fld>
            <a:endParaRPr lang="en-US" altLang="x-none"/>
          </a:p>
        </p:txBody>
      </p:sp>
      <p:sp>
        <p:nvSpPr>
          <p:cNvPr id="65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1D9759C-B2A6-E74E-87DE-2A113873C1C3}" type="slidenum">
              <a:rPr lang="en-US" altLang="x-none"/>
              <a:pPr>
                <a:defRPr/>
              </a:pPr>
              <a:t>32</a:t>
            </a:fld>
            <a:endParaRPr lang="en-US" altLang="x-none"/>
          </a:p>
        </p:txBody>
      </p:sp>
      <p:sp>
        <p:nvSpPr>
          <p:cNvPr id="65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D0BC59-B576-1644-BB22-A4CA43371940}" type="slidenum">
              <a:rPr lang="en-US" altLang="x-none"/>
              <a:pPr>
                <a:defRPr/>
              </a:pPr>
              <a:t>33</a:t>
            </a:fld>
            <a:endParaRPr lang="en-US" altLang="x-none"/>
          </a:p>
        </p:txBody>
      </p:sp>
      <p:sp>
        <p:nvSpPr>
          <p:cNvPr id="66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53FB6B4-0F0B-E043-9D90-4F53686C0F4F}" type="slidenum">
              <a:rPr lang="en-US" altLang="x-none"/>
              <a:pPr>
                <a:defRPr/>
              </a:pPr>
              <a:t>34</a:t>
            </a:fld>
            <a:endParaRPr lang="en-US" altLang="x-none"/>
          </a:p>
        </p:txBody>
      </p:sp>
      <p:sp>
        <p:nvSpPr>
          <p:cNvPr id="66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0817F2-6F63-D64A-AD79-961E74C807FC}" type="slidenum">
              <a:rPr lang="en-US" altLang="x-none"/>
              <a:pPr>
                <a:defRPr/>
              </a:pPr>
              <a:t>35</a:t>
            </a:fld>
            <a:endParaRPr lang="en-US" altLang="x-none"/>
          </a:p>
        </p:txBody>
      </p:sp>
      <p:sp>
        <p:nvSpPr>
          <p:cNvPr id="66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828464-9880-BA47-AD34-4B189041ECC3}" type="slidenum">
              <a:rPr lang="en-US" altLang="x-none"/>
              <a:pPr>
                <a:defRPr/>
              </a:pPr>
              <a:t>36</a:t>
            </a:fld>
            <a:endParaRPr lang="en-US" altLang="x-none"/>
          </a:p>
        </p:txBody>
      </p:sp>
      <p:sp>
        <p:nvSpPr>
          <p:cNvPr id="66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847BCD-7153-A845-8E05-B380F883706F}" type="slidenum">
              <a:rPr lang="en-US" altLang="x-none"/>
              <a:pPr>
                <a:defRPr/>
              </a:pPr>
              <a:t>37</a:t>
            </a:fld>
            <a:endParaRPr lang="en-US" altLang="x-none"/>
          </a:p>
        </p:txBody>
      </p:sp>
      <p:sp>
        <p:nvSpPr>
          <p:cNvPr id="66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A0989A-F903-3440-B541-8F818EBB13C8}" type="slidenum">
              <a:rPr lang="en-US" altLang="x-none"/>
              <a:pPr>
                <a:defRPr/>
              </a:pPr>
              <a:t>38</a:t>
            </a:fld>
            <a:endParaRPr lang="en-US" altLang="x-none"/>
          </a:p>
        </p:txBody>
      </p:sp>
      <p:sp>
        <p:nvSpPr>
          <p:cNvPr id="67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E73E3FE-100E-4E46-872C-BE71A87AED15}" type="slidenum">
              <a:rPr lang="en-US" altLang="x-none"/>
              <a:pPr>
                <a:defRPr/>
              </a:pPr>
              <a:t>39</a:t>
            </a:fld>
            <a:endParaRPr lang="en-US" altLang="x-none"/>
          </a:p>
        </p:txBody>
      </p:sp>
      <p:sp>
        <p:nvSpPr>
          <p:cNvPr id="69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CC368-D270-9942-8010-100BACF947D5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107263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4EF89-0B3C-564D-A6E4-EEA53D711BC3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475741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E27DF-8483-7E49-8C0B-EBA7850F9ED6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705957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D512F-3433-2D43-9CE4-6344BCD7D5C1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82166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7FBE8-6B13-744D-B28D-5F00747B4D94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504756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A3FED-A936-F743-A7E4-43299A8C9B3E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678497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0992F-5D10-614C-94B9-0300EE761237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154833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FB6DA-7577-AC42-B3A6-414F71B48A82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324390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3BC6D-9A90-EE4C-8E9A-D4AF65541C16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722914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6FBD7-2043-0A4E-9B6C-C9941153B5C2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359749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9C342-F895-1E40-8983-21667E8EB6FD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13726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73057F0-58D2-7E49-ADA0-D9B8B8597D8E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5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1721C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8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8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10" Type="http://schemas.openxmlformats.org/officeDocument/2006/relationships/image" Target="../media/image15.jpeg"/><Relationship Id="rId4" Type="http://schemas.openxmlformats.org/officeDocument/2006/relationships/image" Target="../media/image23.jpg"/><Relationship Id="rId9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13" Type="http://schemas.openxmlformats.org/officeDocument/2006/relationships/image" Target="../media/image9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12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11" Type="http://schemas.openxmlformats.org/officeDocument/2006/relationships/image" Target="../media/image20.jpg"/><Relationship Id="rId5" Type="http://schemas.openxmlformats.org/officeDocument/2006/relationships/image" Target="../media/image24.jpg"/><Relationship Id="rId10" Type="http://schemas.openxmlformats.org/officeDocument/2006/relationships/image" Target="../media/image19.jpg"/><Relationship Id="rId4" Type="http://schemas.openxmlformats.org/officeDocument/2006/relationships/image" Target="../media/image23.jpg"/><Relationship Id="rId9" Type="http://schemas.openxmlformats.org/officeDocument/2006/relationships/image" Target="../media/image18.jp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8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8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microsoft.com/office/2007/relationships/hdphoto" Target="../media/hdphoto1.wdp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2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microsoft.com/office/2007/relationships/hdphoto" Target="../media/hdphoto1.wdp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32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3.png"/><Relationship Id="rId4" Type="http://schemas.openxmlformats.org/officeDocument/2006/relationships/image" Target="../media/image36.jpeg"/><Relationship Id="rId9" Type="http://schemas.openxmlformats.org/officeDocument/2006/relationships/image" Target="../media/image1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2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8.png"/><Relationship Id="rId10" Type="http://schemas.openxmlformats.org/officeDocument/2006/relationships/image" Target="../media/image15.jpeg"/><Relationship Id="rId4" Type="http://schemas.openxmlformats.org/officeDocument/2006/relationships/image" Target="../media/image37.jpg"/><Relationship Id="rId9" Type="http://schemas.openxmlformats.org/officeDocument/2006/relationships/image" Target="../media/image9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2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microsoft.com/office/2007/relationships/hdphoto" Target="../media/hdphoto1.wdp"/><Relationship Id="rId10" Type="http://schemas.openxmlformats.org/officeDocument/2006/relationships/image" Target="../media/image15.jpeg"/><Relationship Id="rId4" Type="http://schemas.openxmlformats.org/officeDocument/2006/relationships/image" Target="../media/image33.png"/><Relationship Id="rId9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2" name="Text Box 12"/>
          <p:cNvSpPr txBox="1">
            <a:spLocks noChangeArrowheads="1"/>
          </p:cNvSpPr>
          <p:nvPr/>
        </p:nvSpPr>
        <p:spPr bwMode="auto">
          <a:xfrm>
            <a:off x="6781800" y="2057400"/>
            <a:ext cx="1981200" cy="708025"/>
          </a:xfrm>
          <a:prstGeom prst="rect">
            <a:avLst/>
          </a:prstGeom>
          <a:solidFill>
            <a:srgbClr val="006D6B"/>
          </a:solidFill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uk-UA" altLang="x-none" dirty="0">
                <a:solidFill>
                  <a:schemeClr val="bg1"/>
                </a:solidFill>
              </a:rPr>
              <a:t>Серія Д</a:t>
            </a:r>
            <a:endParaRPr lang="en-US" altLang="x-none" sz="2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uk-UA" altLang="x-none" sz="1600" dirty="0">
                <a:solidFill>
                  <a:schemeClr val="bg1"/>
                </a:solidFill>
              </a:rPr>
              <a:t>Урок </a:t>
            </a:r>
            <a:r>
              <a:rPr lang="en-US" altLang="x-none" sz="1600" dirty="0">
                <a:solidFill>
                  <a:schemeClr val="bg1"/>
                </a:solidFill>
              </a:rPr>
              <a:t>1</a:t>
            </a:r>
            <a:endParaRPr lang="en-US" altLang="x-none" sz="2000" dirty="0">
              <a:solidFill>
                <a:schemeClr val="bg1"/>
              </a:solidFill>
            </a:endParaRPr>
          </a:p>
        </p:txBody>
      </p:sp>
      <p:sp>
        <p:nvSpPr>
          <p:cNvPr id="34816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1524000"/>
          </a:xfrm>
        </p:spPr>
        <p:txBody>
          <a:bodyPr anchor="ctr"/>
          <a:lstStyle/>
          <a:p>
            <a:pPr eaLnBrk="1" hangingPunct="1">
              <a:defRPr/>
            </a:pPr>
            <a:r>
              <a:rPr lang="uk-UA" altLang="x-none" sz="5400" dirty="0"/>
              <a:t>Кубики віри</a:t>
            </a:r>
            <a:br>
              <a:rPr lang="en-US" altLang="x-none" sz="5400" dirty="0"/>
            </a:br>
            <a:endParaRPr lang="en-US" altLang="x-none" sz="4400" dirty="0"/>
          </a:p>
        </p:txBody>
      </p:sp>
      <p:grpSp>
        <p:nvGrpSpPr>
          <p:cNvPr id="20" name="Group 6"/>
          <p:cNvGrpSpPr>
            <a:grpSpLocks noChangeAspect="1"/>
          </p:cNvGrpSpPr>
          <p:nvPr/>
        </p:nvGrpSpPr>
        <p:grpSpPr bwMode="auto">
          <a:xfrm>
            <a:off x="389756" y="2590800"/>
            <a:ext cx="8361810" cy="3551238"/>
            <a:chOff x="1036982" y="2045877"/>
            <a:chExt cx="9837534" cy="4178634"/>
          </a:xfrm>
        </p:grpSpPr>
        <p:pic>
          <p:nvPicPr>
            <p:cNvPr id="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740000">
              <a:off x="8476210" y="459157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080000">
              <a:off x="7278237" y="409462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360000">
              <a:off x="6024023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40000">
              <a:off x="4738294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520000">
              <a:off x="3482384" y="409462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2286350" y="4601512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0">
              <a:off x="9732688" y="3278313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140000">
              <a:off x="8534791" y="266209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600000">
              <a:off x="7279933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6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">
              <a:off x="6024023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7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0000">
              <a:off x="4738294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8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000000">
              <a:off x="3482384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9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460000">
              <a:off x="2226472" y="267203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1036982" y="3288252"/>
              <a:ext cx="1148132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9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Кубики віри</a:t>
            </a:r>
            <a:br>
              <a:rPr lang="en-US" altLang="x-none" dirty="0"/>
            </a:br>
            <a:endParaRPr lang="en-US" altLang="x-none" dirty="0"/>
          </a:p>
        </p:txBody>
      </p:sp>
      <p:sp>
        <p:nvSpPr>
          <p:cNvPr id="336921" name="AutoShape 25"/>
          <p:cNvSpPr>
            <a:spLocks noChangeArrowheads="1"/>
          </p:cNvSpPr>
          <p:nvPr/>
        </p:nvSpPr>
        <p:spPr bwMode="auto">
          <a:xfrm>
            <a:off x="4267200" y="4038600"/>
            <a:ext cx="665163" cy="355600"/>
          </a:xfrm>
          <a:custGeom>
            <a:avLst/>
            <a:gdLst>
              <a:gd name="T0" fmla="*/ 508573 w 21600"/>
              <a:gd name="T1" fmla="*/ 0 h 21600"/>
              <a:gd name="T2" fmla="*/ 0 w 21600"/>
              <a:gd name="T3" fmla="*/ 177800 h 21600"/>
              <a:gd name="T4" fmla="*/ 508573 w 21600"/>
              <a:gd name="T5" fmla="*/ 355600 h 21600"/>
              <a:gd name="T6" fmla="*/ 665163 w 21600"/>
              <a:gd name="T7" fmla="*/ 177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51 h 21600"/>
              <a:gd name="T14" fmla="*/ 19082 w 21600"/>
              <a:gd name="T15" fmla="*/ 161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515" y="0"/>
                </a:moveTo>
                <a:lnTo>
                  <a:pt x="16515" y="5451"/>
                </a:lnTo>
                <a:lnTo>
                  <a:pt x="3375" y="5451"/>
                </a:lnTo>
                <a:lnTo>
                  <a:pt x="3375" y="16149"/>
                </a:lnTo>
                <a:lnTo>
                  <a:pt x="16515" y="16149"/>
                </a:lnTo>
                <a:lnTo>
                  <a:pt x="16515" y="21600"/>
                </a:lnTo>
                <a:lnTo>
                  <a:pt x="21600" y="10800"/>
                </a:lnTo>
                <a:lnTo>
                  <a:pt x="16515" y="0"/>
                </a:lnTo>
                <a:close/>
              </a:path>
              <a:path w="21600" h="21600">
                <a:moveTo>
                  <a:pt x="1350" y="5451"/>
                </a:moveTo>
                <a:lnTo>
                  <a:pt x="1350" y="16149"/>
                </a:lnTo>
                <a:lnTo>
                  <a:pt x="2700" y="16149"/>
                </a:lnTo>
                <a:lnTo>
                  <a:pt x="2700" y="5451"/>
                </a:lnTo>
                <a:lnTo>
                  <a:pt x="1350" y="5451"/>
                </a:lnTo>
                <a:close/>
              </a:path>
              <a:path w="21600" h="21600">
                <a:moveTo>
                  <a:pt x="0" y="5451"/>
                </a:moveTo>
                <a:lnTo>
                  <a:pt x="0" y="16149"/>
                </a:lnTo>
                <a:lnTo>
                  <a:pt x="675" y="16149"/>
                </a:lnTo>
                <a:lnTo>
                  <a:pt x="675" y="5451"/>
                </a:lnTo>
                <a:lnTo>
                  <a:pt x="0" y="5451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36928" name="Rectangle 32" descr="Bouquet"/>
          <p:cNvSpPr>
            <a:spLocks noChangeArrowheads="1"/>
          </p:cNvSpPr>
          <p:nvPr/>
        </p:nvSpPr>
        <p:spPr bwMode="auto">
          <a:xfrm>
            <a:off x="5029200" y="2209800"/>
            <a:ext cx="3810000" cy="41148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1600" dir="2700000" algn="ctr" rotWithShape="0">
              <a:schemeClr val="bg2">
                <a:alpha val="75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x-none" altLang="x-none">
              <a:ea typeface="ＭＳ Ｐゴシック" charset="-128"/>
            </a:endParaRPr>
          </a:p>
        </p:txBody>
      </p:sp>
      <p:sp>
        <p:nvSpPr>
          <p:cNvPr id="336929" name="Text Box 33"/>
          <p:cNvSpPr txBox="1">
            <a:spLocks noChangeArrowheads="1"/>
          </p:cNvSpPr>
          <p:nvPr/>
        </p:nvSpPr>
        <p:spPr bwMode="auto">
          <a:xfrm>
            <a:off x="5029200" y="2286000"/>
            <a:ext cx="3776663" cy="3942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30188" indent="-230188"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uk-UA" altLang="x-none" b="1" i="1" u="sng" dirty="0">
                <a:ea typeface="ＭＳ Ｐゴシック" charset="-128"/>
              </a:rPr>
              <a:t>Теми уроків серії Д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1400" dirty="0">
              <a:solidFill>
                <a:srgbClr val="FF0000"/>
              </a:solidFill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solidFill>
                  <a:srgbClr val="DD2A1A"/>
                </a:solidFill>
                <a:ea typeface="ＭＳ Ｐゴシック" charset="-128"/>
              </a:rPr>
              <a:t>1	</a:t>
            </a:r>
            <a:r>
              <a:rPr lang="uk-UA" altLang="x-none" sz="2000" dirty="0">
                <a:solidFill>
                  <a:srgbClr val="DD2A1A"/>
                </a:solidFill>
                <a:ea typeface="ＭＳ Ｐゴシック" charset="-128"/>
              </a:rPr>
              <a:t>Руйнуючи диявольські хитрощі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2	</a:t>
            </a:r>
            <a:r>
              <a:rPr lang="uk-UA" altLang="x-none" sz="2000" dirty="0">
                <a:ea typeface="ＭＳ Ｐゴシック" charset="-128"/>
              </a:rPr>
              <a:t>Одягніть усі Божі обладунки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3	</a:t>
            </a:r>
            <a:r>
              <a:rPr lang="uk-UA" altLang="x-none" sz="2000" dirty="0">
                <a:ea typeface="ＭＳ Ｐゴシック" charset="-128"/>
              </a:rPr>
              <a:t>Стояти твердо проти гріха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4	</a:t>
            </a:r>
            <a:r>
              <a:rPr lang="uk-UA" altLang="x-none" sz="2000" dirty="0">
                <a:ea typeface="ＭＳ Ｐゴシック" charset="-128"/>
              </a:rPr>
              <a:t>Стати христовим воїном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5	</a:t>
            </a:r>
            <a:r>
              <a:rPr lang="uk-UA" altLang="x-none" sz="2000" dirty="0">
                <a:ea typeface="ＭＳ Ｐゴシック" charset="-128"/>
              </a:rPr>
              <a:t>Зміна наших сердець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6	</a:t>
            </a:r>
            <a:r>
              <a:rPr lang="uk-UA" altLang="x-none" sz="2000" dirty="0">
                <a:ea typeface="ＭＳ Ｐゴシック" charset="-128"/>
              </a:rPr>
              <a:t>Життя христового воїна</a:t>
            </a:r>
            <a:endParaRPr lang="en-US" altLang="x-none" sz="2000" dirty="0">
              <a:ea typeface="ＭＳ Ｐゴシック" charset="-128"/>
            </a:endParaRPr>
          </a:p>
        </p:txBody>
      </p:sp>
      <p:pic>
        <p:nvPicPr>
          <p:cNvPr id="336932" name="Picture 3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723" y="1981200"/>
            <a:ext cx="3163429" cy="4495800"/>
          </a:xfrm>
          <a:prstGeom prst="rect">
            <a:avLst/>
          </a:prstGeom>
          <a:noFill/>
          <a:ln>
            <a:noFill/>
          </a:ln>
          <a:effectLst>
            <a:outerShdw blurRad="63500" dist="101600" dir="2700000" algn="ctr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E0E4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1000"/>
                                        <p:tgtEl>
                                          <p:spTgt spid="336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36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369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369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369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3369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369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3692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3692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21" grpId="0" animBg="1"/>
      <p:bldP spid="336928" grpId="0" animBg="1" autoUpdateAnimBg="0"/>
      <p:bldP spid="33692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Християнський воїн</a:t>
            </a:r>
            <a:endParaRPr lang="en-US" altLang="x-none" dirty="0"/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26016" name="Picture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8449" y="1600200"/>
            <a:ext cx="3355989" cy="495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26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71065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7106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6738" y="1676430"/>
            <a:ext cx="1490662" cy="2100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066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5600" y="2133947"/>
            <a:ext cx="2354263" cy="1215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066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0700" y="3505257"/>
            <a:ext cx="2374900" cy="1698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066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4682" y="5257800"/>
            <a:ext cx="2815611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1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71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71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71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67789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7897" name="AutoShape 9"/>
          <p:cNvSpPr>
            <a:spLocks noChangeArrowheads="1"/>
          </p:cNvSpPr>
          <p:nvPr/>
        </p:nvSpPr>
        <p:spPr bwMode="auto">
          <a:xfrm>
            <a:off x="1562100" y="3200400"/>
            <a:ext cx="6019800" cy="1676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Отож, хто знає, як чинити добро, </a:t>
            </a:r>
            <a:br>
              <a:rPr lang="uk-UA" i="1" dirty="0"/>
            </a:br>
            <a:r>
              <a:rPr lang="uk-UA" i="1" dirty="0"/>
              <a:t>та не чинить, той має гріх! (Якова </a:t>
            </a:r>
            <a:r>
              <a:rPr lang="en-US" altLang="x-none" i="1" dirty="0"/>
              <a:t>4:17).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789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67993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6738" y="1676430"/>
            <a:ext cx="1490662" cy="2100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5600" y="2133947"/>
            <a:ext cx="2354263" cy="1215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0700" y="3505257"/>
            <a:ext cx="2374900" cy="1698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4682" y="5257800"/>
            <a:ext cx="2815611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67584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7584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0425" y="4800666"/>
            <a:ext cx="2816225" cy="1339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50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4490" y="1905000"/>
            <a:ext cx="1871033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5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07080" y="2438400"/>
            <a:ext cx="2079039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52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4518" y="2362200"/>
            <a:ext cx="2814388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53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" y="4420028"/>
            <a:ext cx="2284413" cy="2099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54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83025" y="4724431"/>
            <a:ext cx="1377950" cy="15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7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7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7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67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1000"/>
                                        <p:tgtEl>
                                          <p:spTgt spid="67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67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Запитання</a:t>
            </a:r>
            <a:endParaRPr lang="en-US" altLang="x-none" dirty="0"/>
          </a:p>
        </p:txBody>
      </p:sp>
      <p:sp>
        <p:nvSpPr>
          <p:cNvPr id="681987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819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1350" y="5296408"/>
            <a:ext cx="2133600" cy="101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087" y="3305175"/>
            <a:ext cx="1417063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9534" y="3705225"/>
            <a:ext cx="1574657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5000" y="3610102"/>
            <a:ext cx="2133600" cy="1015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575" y="5000843"/>
            <a:ext cx="1730375" cy="159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0925" y="5201239"/>
            <a:ext cx="1042988" cy="117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533737"/>
            <a:ext cx="1128713" cy="1590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2565" y="1885950"/>
            <a:ext cx="1783619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7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43400" y="1705520"/>
            <a:ext cx="1798638" cy="1286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8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8933" y="1828800"/>
            <a:ext cx="213253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8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8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68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8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68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68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68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68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68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68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84035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840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89275" y="1676689"/>
            <a:ext cx="2949575" cy="44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403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" y="2211575"/>
            <a:ext cx="2344738" cy="150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403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9400" y="3581559"/>
            <a:ext cx="3106738" cy="127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404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9935" y="4495800"/>
            <a:ext cx="2444479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8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68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68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68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58573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585733" name="AutoShape 5"/>
          <p:cNvSpPr>
            <a:spLocks noChangeArrowheads="1"/>
          </p:cNvSpPr>
          <p:nvPr/>
        </p:nvSpPr>
        <p:spPr bwMode="auto">
          <a:xfrm>
            <a:off x="1828800" y="2971800"/>
            <a:ext cx="5562600" cy="21336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І, немов новонароджені немовлята, жадайте щирого духовного молока, щоб ним вирости вам на спасіння </a:t>
            </a:r>
            <a:br>
              <a:rPr lang="uk-UA" i="1" dirty="0"/>
            </a:br>
            <a:r>
              <a:rPr lang="uk-UA" i="1" dirty="0"/>
              <a:t>(1 Петра</a:t>
            </a:r>
            <a:r>
              <a:rPr lang="uk-UA" dirty="0"/>
              <a:t> </a:t>
            </a:r>
            <a:r>
              <a:rPr lang="en-US" altLang="x-none" i="1" dirty="0"/>
              <a:t>2:2).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85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9017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506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89275" y="1676689"/>
            <a:ext cx="2949575" cy="44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" y="2211575"/>
            <a:ext cx="2344738" cy="150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5600" y="3581559"/>
            <a:ext cx="3106738" cy="127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9935" y="4495800"/>
            <a:ext cx="2444479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59392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593933" name="Group 13"/>
          <p:cNvGrpSpPr>
            <a:grpSpLocks/>
          </p:cNvGrpSpPr>
          <p:nvPr/>
        </p:nvGrpSpPr>
        <p:grpSpPr bwMode="auto">
          <a:xfrm>
            <a:off x="2552608" y="2085201"/>
            <a:ext cx="4059127" cy="3782199"/>
            <a:chOff x="1814" y="1469"/>
            <a:chExt cx="2184" cy="2035"/>
          </a:xfrm>
        </p:grpSpPr>
        <p:grpSp>
          <p:nvGrpSpPr>
            <p:cNvPr id="65546" name="Group 7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593926" name="Freeform 6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00CFC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93925" name="Oval 5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00CFC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593928" name="Text Box 8"/>
            <p:cNvSpPr txBox="1">
              <a:spLocks noChangeArrowheads="1"/>
            </p:cNvSpPr>
            <p:nvPr/>
          </p:nvSpPr>
          <p:spPr bwMode="auto">
            <a:xfrm>
              <a:off x="1814" y="2295"/>
              <a:ext cx="218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Я нічого не вартий</a:t>
              </a:r>
              <a:endParaRPr lang="en-US" altLang="x-none" sz="2800" dirty="0"/>
            </a:p>
          </p:txBody>
        </p:sp>
      </p:grpSp>
      <p:sp>
        <p:nvSpPr>
          <p:cNvPr id="593932" name="Text Box 12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36" name="Rectangle 16"/>
          <p:cNvSpPr>
            <a:spLocks noChangeArrowheads="1"/>
          </p:cNvSpPr>
          <p:nvPr/>
        </p:nvSpPr>
        <p:spPr bwMode="auto">
          <a:xfrm>
            <a:off x="1639369" y="2514600"/>
            <a:ext cx="5708101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“Я дивно утворений!” </a:t>
            </a:r>
            <a:br>
              <a:rPr lang="uk-UA" dirty="0"/>
            </a:br>
            <a:r>
              <a:rPr lang="uk-UA" dirty="0"/>
              <a:t>(Псалом 138:14)</a:t>
            </a:r>
            <a:r>
              <a:rPr lang="en-US" altLang="x-none" dirty="0"/>
              <a:t>.</a:t>
            </a:r>
          </a:p>
          <a:p>
            <a:pPr algn="ctr">
              <a:defRPr/>
            </a:pPr>
            <a:endParaRPr lang="en-US" altLang="x-none" dirty="0"/>
          </a:p>
          <a:p>
            <a:pPr algn="ctr">
              <a:defRPr/>
            </a:pPr>
            <a:r>
              <a:rPr lang="uk-UA" dirty="0"/>
              <a:t>А на землю із [горобців] ні один не впаде </a:t>
            </a:r>
            <a:br>
              <a:rPr lang="uk-UA" dirty="0"/>
            </a:br>
            <a:r>
              <a:rPr lang="uk-UA" dirty="0"/>
              <a:t>без волі Отця вашого. </a:t>
            </a:r>
            <a:r>
              <a:rPr lang="en-US" dirty="0"/>
              <a:t>…</a:t>
            </a:r>
            <a:br>
              <a:rPr lang="uk-UA" dirty="0"/>
            </a:br>
            <a:r>
              <a:rPr lang="uk-UA" dirty="0"/>
              <a:t>Отож, не лякайтесь, </a:t>
            </a:r>
            <a:br>
              <a:rPr lang="uk-UA" dirty="0"/>
            </a:br>
            <a:r>
              <a:rPr lang="uk-UA" dirty="0"/>
              <a:t>бо </a:t>
            </a:r>
            <a:r>
              <a:rPr lang="uk-UA" dirty="0" err="1"/>
              <a:t>вартніші</a:t>
            </a:r>
            <a:r>
              <a:rPr lang="uk-UA" dirty="0"/>
              <a:t> ви за багатьох горобців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Матвія</a:t>
            </a:r>
            <a:r>
              <a:rPr lang="en-US" altLang="x-none" dirty="0"/>
              <a:t> 10:29, 31).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93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93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5939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3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593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5939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593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32" grpId="0"/>
      <p:bldP spid="593932" grpId="1"/>
      <p:bldP spid="5939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0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00067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00069" name="Group 5"/>
          <p:cNvGrpSpPr>
            <a:grpSpLocks/>
          </p:cNvGrpSpPr>
          <p:nvPr/>
        </p:nvGrpSpPr>
        <p:grpSpPr bwMode="auto">
          <a:xfrm>
            <a:off x="2047161" y="2085201"/>
            <a:ext cx="5070315" cy="3962400"/>
            <a:chOff x="1605" y="1469"/>
            <a:chExt cx="2604" cy="2035"/>
          </a:xfrm>
        </p:grpSpPr>
        <p:grpSp>
          <p:nvGrpSpPr>
            <p:cNvPr id="67594" name="Group 6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00071" name="Freeform 7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77077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0072" name="Oval 8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77077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00073" name="Text Box 9"/>
            <p:cNvSpPr txBox="1">
              <a:spLocks noChangeArrowheads="1"/>
            </p:cNvSpPr>
            <p:nvPr/>
          </p:nvSpPr>
          <p:spPr bwMode="auto">
            <a:xfrm>
              <a:off x="1605" y="2295"/>
              <a:ext cx="260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Ніхто мене не любить</a:t>
              </a:r>
              <a:r>
                <a:rPr lang="en-US" altLang="x-none" sz="3200" dirty="0">
                  <a:solidFill>
                    <a:schemeClr val="bg1"/>
                  </a:solidFill>
                </a:rPr>
                <a:t>.</a:t>
              </a:r>
              <a:endParaRPr lang="en-US" altLang="x-none" sz="2800" dirty="0"/>
            </a:p>
          </p:txBody>
        </p:sp>
      </p:grpSp>
      <p:sp>
        <p:nvSpPr>
          <p:cNvPr id="600076" name="Text Box 12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00078" name="Rectangle 14"/>
          <p:cNvSpPr>
            <a:spLocks noChangeArrowheads="1"/>
          </p:cNvSpPr>
          <p:nvPr/>
        </p:nvSpPr>
        <p:spPr bwMode="auto">
          <a:xfrm>
            <a:off x="2157686" y="3512403"/>
            <a:ext cx="478259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“Я вічним коханням тебе покохав”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Єремії</a:t>
            </a:r>
            <a:r>
              <a:rPr lang="en-US" altLang="x-none" dirty="0"/>
              <a:t> 31:3).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0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0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00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00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00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0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00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76" grpId="0"/>
      <p:bldP spid="600076" grpId="1"/>
      <p:bldP spid="6000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02115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02126" name="Group 14"/>
          <p:cNvGrpSpPr>
            <a:grpSpLocks/>
          </p:cNvGrpSpPr>
          <p:nvPr/>
        </p:nvGrpSpPr>
        <p:grpSpPr bwMode="auto">
          <a:xfrm>
            <a:off x="2054575" y="1883312"/>
            <a:ext cx="5020564" cy="4128020"/>
            <a:chOff x="1638" y="1469"/>
            <a:chExt cx="2475" cy="2035"/>
          </a:xfrm>
        </p:grpSpPr>
        <p:grpSp>
          <p:nvGrpSpPr>
            <p:cNvPr id="69642" name="Group 5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02118" name="Freeform 6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FFD0B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2119" name="Oval 7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FFD0B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sp>
          <p:nvSpPr>
            <p:cNvPr id="602120" name="Text Box 8"/>
            <p:cNvSpPr txBox="1">
              <a:spLocks noChangeArrowheads="1"/>
            </p:cNvSpPr>
            <p:nvPr/>
          </p:nvSpPr>
          <p:spPr bwMode="auto">
            <a:xfrm>
              <a:off x="1638" y="2160"/>
              <a:ext cx="2475" cy="6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Я нічого </a:t>
              </a:r>
              <a:r>
                <a:rPr lang="en-US" altLang="x-none" sz="3200" dirty="0"/>
                <a:t> </a:t>
              </a:r>
            </a:p>
            <a:p>
              <a:pPr algn="ctr">
                <a:defRPr/>
              </a:pPr>
              <a:r>
                <a:rPr lang="uk-UA" altLang="x-none" sz="3200" dirty="0"/>
                <a:t>не можу зараз вдіяти</a:t>
              </a:r>
              <a:r>
                <a:rPr lang="en-US" altLang="x-none" sz="3200" dirty="0"/>
                <a:t>.</a:t>
              </a:r>
              <a:endParaRPr lang="en-US" altLang="x-none" sz="2800" dirty="0"/>
            </a:p>
          </p:txBody>
        </p:sp>
      </p:grpSp>
      <p:sp>
        <p:nvSpPr>
          <p:cNvPr id="602127" name="Text Box 15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02129" name="Rectangle 17"/>
          <p:cNvSpPr>
            <a:spLocks noChangeArrowheads="1"/>
          </p:cNvSpPr>
          <p:nvPr/>
        </p:nvSpPr>
        <p:spPr bwMode="auto">
          <a:xfrm>
            <a:off x="2059820" y="3230517"/>
            <a:ext cx="504009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dirty="0"/>
              <a:t>“Я все можу в Тім, </a:t>
            </a:r>
            <a:br>
              <a:rPr lang="uk-UA" dirty="0"/>
            </a:br>
            <a:r>
              <a:rPr lang="uk-UA" dirty="0"/>
              <a:t>Хто мене підкріпляє, в Ісусі Христі”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 err="1"/>
              <a:t>Филип’ян</a:t>
            </a:r>
            <a:r>
              <a:rPr lang="uk-UA" altLang="x-none" dirty="0"/>
              <a:t> </a:t>
            </a:r>
            <a:r>
              <a:rPr lang="en-US" altLang="x-none" dirty="0"/>
              <a:t>4:13).</a:t>
            </a:r>
          </a:p>
        </p:txBody>
      </p:sp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2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2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02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02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02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02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2127" grpId="0"/>
      <p:bldP spid="602127" grpId="1"/>
      <p:bldP spid="6021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0416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04172" name="Group 12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71690" name="Group 13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04174" name="Freeform 14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2F0CA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4175" name="Oval 15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2F0CA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04176" name="Text Box 16"/>
            <p:cNvSpPr txBox="1">
              <a:spLocks noChangeArrowheads="1"/>
            </p:cNvSpPr>
            <p:nvPr/>
          </p:nvSpPr>
          <p:spPr bwMode="auto">
            <a:xfrm>
              <a:off x="1938" y="2160"/>
              <a:ext cx="1880" cy="679"/>
            </a:xfrm>
            <a:prstGeom prst="rect">
              <a:avLst/>
            </a:prstGeom>
            <a:solidFill>
              <a:srgbClr val="2F0CA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Ніхто не може</a:t>
              </a:r>
              <a:endParaRPr lang="en-US" altLang="x-none" sz="3200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мене захистити</a:t>
              </a:r>
              <a:r>
                <a:rPr lang="en-US" altLang="x-none" sz="3200" dirty="0">
                  <a:solidFill>
                    <a:schemeClr val="bg1"/>
                  </a:solidFill>
                </a:rPr>
                <a:t>.</a:t>
              </a:r>
              <a:endParaRPr lang="en-US" altLang="x-none" sz="2800" dirty="0"/>
            </a:p>
          </p:txBody>
        </p:sp>
      </p:grpSp>
      <p:sp>
        <p:nvSpPr>
          <p:cNvPr id="604179" name="Text Box 19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F0CA5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04181" name="Rectangle 21"/>
          <p:cNvSpPr>
            <a:spLocks noChangeArrowheads="1"/>
          </p:cNvSpPr>
          <p:nvPr/>
        </p:nvSpPr>
        <p:spPr bwMode="auto">
          <a:xfrm>
            <a:off x="1852674" y="3352800"/>
            <a:ext cx="543706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“Бог для нас охорона та сила, допомога </a:t>
            </a:r>
            <a:br>
              <a:rPr lang="uk-UA" dirty="0"/>
            </a:br>
            <a:r>
              <a:rPr lang="uk-UA" dirty="0"/>
              <a:t>в недолях, що часто трапляються”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Псалом</a:t>
            </a:r>
            <a:r>
              <a:rPr lang="en-US" altLang="x-none" dirty="0"/>
              <a:t> 46:1).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4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4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04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4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04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04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04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79" grpId="0"/>
      <p:bldP spid="604179" grpId="1"/>
      <p:bldP spid="60418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0621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06214" name="Group 6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73738" name="Group 7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06216" name="Freeform 8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F6FF7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6217" name="Oval 9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F6FF7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06218" name="Text Box 10"/>
            <p:cNvSpPr txBox="1">
              <a:spLocks noChangeArrowheads="1"/>
            </p:cNvSpPr>
            <p:nvPr/>
          </p:nvSpPr>
          <p:spPr bwMode="auto">
            <a:xfrm>
              <a:off x="2072" y="2295"/>
              <a:ext cx="1740" cy="368"/>
            </a:xfrm>
            <a:prstGeom prst="rect">
              <a:avLst/>
            </a:prstGeom>
            <a:solidFill>
              <a:srgbClr val="F6FF7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Мені страшно</a:t>
              </a:r>
              <a:r>
                <a:rPr lang="en-US" altLang="x-none" sz="3200" dirty="0"/>
                <a:t>.</a:t>
              </a:r>
              <a:endParaRPr lang="en-US" altLang="x-none" sz="2800" dirty="0"/>
            </a:p>
          </p:txBody>
        </p:sp>
      </p:grpSp>
      <p:sp>
        <p:nvSpPr>
          <p:cNvPr id="606220" name="Text Box 12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06222" name="Rectangle 14"/>
          <p:cNvSpPr>
            <a:spLocks noChangeArrowheads="1"/>
          </p:cNvSpPr>
          <p:nvPr/>
        </p:nvSpPr>
        <p:spPr bwMode="auto">
          <a:xfrm>
            <a:off x="2531116" y="3352800"/>
            <a:ext cx="410240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“Не бійся, з тобою бо Я, </a:t>
            </a:r>
            <a:br>
              <a:rPr lang="uk-UA" dirty="0"/>
            </a:br>
            <a:r>
              <a:rPr lang="uk-UA" dirty="0"/>
              <a:t>і не озирайсь, бо Я Бог твій!”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Ісая </a:t>
            </a:r>
            <a:r>
              <a:rPr lang="en-US" altLang="x-none" dirty="0"/>
              <a:t>41:10).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062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6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0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06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0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6220" grpId="0"/>
      <p:bldP spid="606220" grpId="1"/>
      <p:bldP spid="6062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0825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08268" name="Group 12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75786" name="Group 13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08270" name="Freeform 14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1F521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8271" name="Oval 15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1F521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08272" name="Text Box 16"/>
            <p:cNvSpPr txBox="1">
              <a:spLocks noChangeArrowheads="1"/>
            </p:cNvSpPr>
            <p:nvPr/>
          </p:nvSpPr>
          <p:spPr bwMode="auto">
            <a:xfrm>
              <a:off x="2059" y="2160"/>
              <a:ext cx="1636" cy="679"/>
            </a:xfrm>
            <a:prstGeom prst="rect">
              <a:avLst/>
            </a:prstGeom>
            <a:solidFill>
              <a:srgbClr val="1F521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Всім байдуже</a:t>
              </a:r>
              <a:endParaRPr lang="en-US" altLang="x-none" sz="3200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 на мене</a:t>
              </a:r>
              <a:r>
                <a:rPr lang="en-US" altLang="x-none" sz="3200" dirty="0">
                  <a:solidFill>
                    <a:schemeClr val="bg1"/>
                  </a:solidFill>
                </a:rPr>
                <a:t>.</a:t>
              </a:r>
              <a:endParaRPr lang="en-US" altLang="x-none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608275" name="Text Box 19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08277" name="Rectangle 21"/>
          <p:cNvSpPr>
            <a:spLocks noChangeArrowheads="1"/>
          </p:cNvSpPr>
          <p:nvPr/>
        </p:nvSpPr>
        <p:spPr bwMode="auto">
          <a:xfrm>
            <a:off x="2002788" y="3352800"/>
            <a:ext cx="514794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Покладіть на Нього всю вашу журбу, </a:t>
            </a:r>
            <a:br>
              <a:rPr lang="uk-UA" dirty="0"/>
            </a:br>
            <a:r>
              <a:rPr lang="uk-UA" dirty="0"/>
              <a:t>бо Він опікується вами!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1 Петра</a:t>
            </a:r>
            <a:r>
              <a:rPr lang="en-US" altLang="x-none" dirty="0"/>
              <a:t> 5:7).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8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8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08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8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08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08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08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75" grpId="0"/>
      <p:bldP spid="608275" grpId="1"/>
      <p:bldP spid="60827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488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34885" name="Group 5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77834" name="Group 6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34887" name="Freeform 7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A5B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4888" name="Oval 8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A5B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34889" name="Text Box 9"/>
            <p:cNvSpPr txBox="1">
              <a:spLocks noChangeArrowheads="1"/>
            </p:cNvSpPr>
            <p:nvPr/>
          </p:nvSpPr>
          <p:spPr bwMode="auto">
            <a:xfrm>
              <a:off x="2080" y="2160"/>
              <a:ext cx="1602" cy="679"/>
            </a:xfrm>
            <a:prstGeom prst="rect">
              <a:avLst/>
            </a:prstGeom>
            <a:solidFill>
              <a:srgbClr val="A5B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Я добрий,</a:t>
              </a:r>
              <a:endParaRPr lang="en-US" altLang="x-none" sz="3200" dirty="0"/>
            </a:p>
            <a:p>
              <a:pPr algn="ctr">
                <a:defRPr/>
              </a:pPr>
              <a:r>
                <a:rPr lang="uk-UA" altLang="x-none" sz="3200" dirty="0"/>
                <a:t>я найкращий</a:t>
              </a:r>
              <a:r>
                <a:rPr lang="en-US" altLang="x-none" sz="3200" dirty="0"/>
                <a:t>.</a:t>
              </a:r>
              <a:endParaRPr lang="en-US" altLang="x-none" sz="2800" dirty="0"/>
            </a:p>
          </p:txBody>
        </p:sp>
      </p:grpSp>
      <p:sp>
        <p:nvSpPr>
          <p:cNvPr id="634892" name="Text Box 12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34894" name="Rectangle 14"/>
          <p:cNvSpPr>
            <a:spLocks noChangeArrowheads="1"/>
          </p:cNvSpPr>
          <p:nvPr/>
        </p:nvSpPr>
        <p:spPr bwMode="auto">
          <a:xfrm>
            <a:off x="2335332" y="3352800"/>
            <a:ext cx="448603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Перед </a:t>
            </a:r>
            <a:r>
              <a:rPr lang="uk-UA" dirty="0" err="1"/>
              <a:t>загибіллю</a:t>
            </a:r>
            <a:r>
              <a:rPr lang="uk-UA" dirty="0"/>
              <a:t> гордість буває, </a:t>
            </a:r>
            <a:br>
              <a:rPr lang="uk-UA" dirty="0"/>
            </a:br>
            <a:r>
              <a:rPr lang="uk-UA" dirty="0"/>
              <a:t>а перед упадком бундючність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Приповісті</a:t>
            </a:r>
            <a:r>
              <a:rPr lang="en-US" altLang="x-none" dirty="0"/>
              <a:t> 16:18).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348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34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348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4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34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92" grpId="0"/>
      <p:bldP spid="634892" grpId="1"/>
      <p:bldP spid="6348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10307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10310" name="Group 6"/>
          <p:cNvGrpSpPr>
            <a:grpSpLocks/>
          </p:cNvGrpSpPr>
          <p:nvPr/>
        </p:nvGrpSpPr>
        <p:grpSpPr bwMode="auto">
          <a:xfrm>
            <a:off x="2633876" y="2085201"/>
            <a:ext cx="3876248" cy="3477399"/>
            <a:chOff x="1801" y="1469"/>
            <a:chExt cx="2218" cy="2035"/>
          </a:xfrm>
        </p:grpSpPr>
        <p:grpSp>
          <p:nvGrpSpPr>
            <p:cNvPr id="79882" name="Group 7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10312" name="Freeform 8"/>
              <p:cNvSpPr>
                <a:spLocks/>
              </p:cNvSpPr>
              <p:nvPr/>
            </p:nvSpPr>
            <p:spPr bwMode="auto">
              <a:xfrm>
                <a:off x="2855" y="3341"/>
                <a:ext cx="186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982B3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0313" name="Oval 9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982B3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10314" name="Text Box 10"/>
            <p:cNvSpPr txBox="1">
              <a:spLocks noChangeArrowheads="1"/>
            </p:cNvSpPr>
            <p:nvPr/>
          </p:nvSpPr>
          <p:spPr bwMode="auto">
            <a:xfrm>
              <a:off x="1801" y="2295"/>
              <a:ext cx="2218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Ніхто мене не хоче</a:t>
              </a:r>
              <a:r>
                <a:rPr lang="en-US" altLang="x-none" sz="3200" dirty="0">
                  <a:solidFill>
                    <a:schemeClr val="bg1"/>
                  </a:solidFill>
                </a:rPr>
                <a:t>.</a:t>
              </a:r>
              <a:endParaRPr lang="en-US" altLang="x-none" sz="2800" dirty="0"/>
            </a:p>
          </p:txBody>
        </p:sp>
      </p:grpSp>
      <p:sp>
        <p:nvSpPr>
          <p:cNvPr id="610316" name="Text Box 12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10318" name="Rectangle 14"/>
          <p:cNvSpPr>
            <a:spLocks noChangeArrowheads="1"/>
          </p:cNvSpPr>
          <p:nvPr/>
        </p:nvSpPr>
        <p:spPr bwMode="auto">
          <a:xfrm>
            <a:off x="3069589" y="3276600"/>
            <a:ext cx="302704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Не ви Мене вибрали, </a:t>
            </a:r>
            <a:br>
              <a:rPr lang="uk-UA" dirty="0"/>
            </a:br>
            <a:r>
              <a:rPr lang="uk-UA" dirty="0"/>
              <a:t>але Я вибрав вас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Івана </a:t>
            </a:r>
            <a:r>
              <a:rPr lang="en-US" altLang="x-none" dirty="0"/>
              <a:t>15:16).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0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0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10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0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10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10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10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16" grpId="0"/>
      <p:bldP spid="610316" grpId="1"/>
      <p:bldP spid="6103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12355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12358" name="Group 6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81930" name="Group 7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12360" name="Freeform 8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FF96D7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2361" name="Oval 9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FF96D7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12362" name="Text Box 10"/>
            <p:cNvSpPr txBox="1">
              <a:spLocks noChangeArrowheads="1"/>
            </p:cNvSpPr>
            <p:nvPr/>
          </p:nvSpPr>
          <p:spPr bwMode="auto">
            <a:xfrm>
              <a:off x="2208" y="2295"/>
              <a:ext cx="1410" cy="368"/>
            </a:xfrm>
            <a:prstGeom prst="rect">
              <a:avLst/>
            </a:prstGeom>
            <a:solidFill>
              <a:srgbClr val="FF96D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/>
                <a:t>Я сам один</a:t>
              </a:r>
              <a:r>
                <a:rPr lang="en-US" altLang="x-none" sz="3200"/>
                <a:t>.</a:t>
              </a:r>
              <a:endParaRPr lang="en-US" altLang="x-none" sz="2800" dirty="0"/>
            </a:p>
          </p:txBody>
        </p:sp>
      </p:grpSp>
      <p:sp>
        <p:nvSpPr>
          <p:cNvPr id="612364" name="Text Box 12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12366" name="Rectangle 14"/>
          <p:cNvSpPr>
            <a:spLocks noChangeArrowheads="1"/>
          </p:cNvSpPr>
          <p:nvPr/>
        </p:nvSpPr>
        <p:spPr bwMode="auto">
          <a:xfrm>
            <a:off x="1399234" y="3352800"/>
            <a:ext cx="635347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Господь, Бог твій, Він Той хто ходить з тобою, </a:t>
            </a:r>
            <a:br>
              <a:rPr lang="uk-UA" dirty="0"/>
            </a:br>
            <a:r>
              <a:rPr lang="uk-UA" dirty="0"/>
              <a:t>не опустить Він тебе й не покине тебе </a:t>
            </a:r>
            <a:br>
              <a:rPr lang="uk-UA" dirty="0"/>
            </a:br>
            <a:r>
              <a:rPr lang="uk-UA" dirty="0"/>
              <a:t>(Повторення Закону </a:t>
            </a:r>
            <a:r>
              <a:rPr lang="en-US" altLang="x-none" dirty="0"/>
              <a:t>31:6).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2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2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12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1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12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12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64" grpId="0"/>
      <p:bldP spid="612364" grpId="1"/>
      <p:bldP spid="6123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1440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14421" name="Group 21"/>
          <p:cNvGrpSpPr>
            <a:grpSpLocks/>
          </p:cNvGrpSpPr>
          <p:nvPr/>
        </p:nvGrpSpPr>
        <p:grpSpPr bwMode="auto">
          <a:xfrm>
            <a:off x="2590800" y="2172431"/>
            <a:ext cx="3967162" cy="3466369"/>
            <a:chOff x="1725" y="1469"/>
            <a:chExt cx="2329" cy="2035"/>
          </a:xfrm>
        </p:grpSpPr>
        <p:grpSp>
          <p:nvGrpSpPr>
            <p:cNvPr id="83978" name="Group 13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14414" name="Freeform 14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33186B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4415" name="Oval 15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33186B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14416" name="Text Box 16"/>
            <p:cNvSpPr txBox="1">
              <a:spLocks noChangeArrowheads="1"/>
            </p:cNvSpPr>
            <p:nvPr/>
          </p:nvSpPr>
          <p:spPr bwMode="auto">
            <a:xfrm>
              <a:off x="1725" y="2160"/>
              <a:ext cx="2329" cy="6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3186B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Ніхто не буде знати,</a:t>
              </a:r>
              <a:endParaRPr lang="en-US" altLang="x-none" sz="3200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якщо я це зроблю</a:t>
              </a:r>
              <a:r>
                <a:rPr lang="en-US" altLang="x-none" sz="3200" dirty="0">
                  <a:solidFill>
                    <a:schemeClr val="bg1"/>
                  </a:solidFill>
                </a:rPr>
                <a:t>.</a:t>
              </a:r>
              <a:endParaRPr lang="en-US" altLang="x-none" sz="2800" dirty="0"/>
            </a:p>
          </p:txBody>
        </p:sp>
      </p:grpSp>
      <p:sp>
        <p:nvSpPr>
          <p:cNvPr id="614420" name="Text Box 20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14423" name="Rectangle 23"/>
          <p:cNvSpPr>
            <a:spLocks noChangeArrowheads="1"/>
          </p:cNvSpPr>
          <p:nvPr/>
        </p:nvSpPr>
        <p:spPr bwMode="auto">
          <a:xfrm>
            <a:off x="2348556" y="3352800"/>
            <a:ext cx="445641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Очі Господні на кожному місці, </a:t>
            </a:r>
            <a:br>
              <a:rPr lang="uk-UA" dirty="0"/>
            </a:br>
            <a:r>
              <a:rPr lang="uk-UA" dirty="0"/>
              <a:t>позирають на злих та на добрих </a:t>
            </a:r>
            <a:br>
              <a:rPr lang="uk-UA" dirty="0"/>
            </a:br>
            <a:r>
              <a:rPr lang="en-US" altLang="x-none" dirty="0"/>
              <a:t>(</a:t>
            </a:r>
            <a:r>
              <a:rPr lang="uk-UA" altLang="x-none" dirty="0"/>
              <a:t>Приповісті</a:t>
            </a:r>
            <a:r>
              <a:rPr lang="en-US" altLang="x-none" dirty="0"/>
              <a:t> 15:3).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14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14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14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14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0" grpId="0" autoUpdateAnimBg="0"/>
      <p:bldP spid="614420" grpId="1"/>
      <p:bldP spid="61442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693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36933" name="Group 5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86026" name="Group 6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36935" name="Freeform 7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AAFF8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6936" name="Oval 8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AAFF8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36937" name="Text Box 9"/>
            <p:cNvSpPr txBox="1">
              <a:spLocks noChangeArrowheads="1"/>
            </p:cNvSpPr>
            <p:nvPr/>
          </p:nvSpPr>
          <p:spPr bwMode="auto">
            <a:xfrm>
              <a:off x="2149" y="2160"/>
              <a:ext cx="1490" cy="679"/>
            </a:xfrm>
            <a:prstGeom prst="rect">
              <a:avLst/>
            </a:prstGeom>
            <a:solidFill>
              <a:srgbClr val="AAFF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Ніхто не чує</a:t>
              </a:r>
              <a:endParaRPr lang="en-US" altLang="x-none" sz="3200" dirty="0"/>
            </a:p>
            <a:p>
              <a:pPr algn="ctr">
                <a:defRPr/>
              </a:pPr>
              <a:r>
                <a:rPr lang="uk-UA" altLang="x-none" sz="3200" dirty="0"/>
                <a:t>мене</a:t>
              </a:r>
              <a:r>
                <a:rPr lang="en-US" altLang="x-none" sz="3200" dirty="0"/>
                <a:t>.</a:t>
              </a:r>
              <a:endParaRPr lang="en-US" altLang="x-none" sz="2800" dirty="0"/>
            </a:p>
          </p:txBody>
        </p:sp>
      </p:grpSp>
      <p:sp>
        <p:nvSpPr>
          <p:cNvPr id="636939" name="Text Box 11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36941" name="Rectangle 13"/>
          <p:cNvSpPr>
            <a:spLocks noChangeArrowheads="1"/>
          </p:cNvSpPr>
          <p:nvPr/>
        </p:nvSpPr>
        <p:spPr bwMode="auto">
          <a:xfrm>
            <a:off x="2641954" y="3352800"/>
            <a:ext cx="387279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Очі Господні на праведних, </a:t>
            </a:r>
            <a:br>
              <a:rPr lang="uk-UA" dirty="0"/>
            </a:br>
            <a:r>
              <a:rPr lang="uk-UA" dirty="0" err="1"/>
              <a:t>уші</a:t>
            </a:r>
            <a:r>
              <a:rPr lang="uk-UA" dirty="0"/>
              <a:t> ж Його на їхній зойк </a:t>
            </a:r>
            <a:br>
              <a:rPr lang="uk-UA" dirty="0"/>
            </a:br>
            <a:r>
              <a:rPr lang="uk-UA" dirty="0"/>
              <a:t>(Псалом 33:16).</a:t>
            </a:r>
            <a:endParaRPr lang="en-US" altLang="x-none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369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36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369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36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9" grpId="0"/>
      <p:bldP spid="636939" grpId="1"/>
      <p:bldP spid="6369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3897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38989" name="Group 13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88074" name="Group 6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38983" name="Freeform 7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7E0E4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8984" name="Oval 8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7E0E4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38985" name="Text Box 9"/>
            <p:cNvSpPr txBox="1">
              <a:spLocks noChangeArrowheads="1"/>
            </p:cNvSpPr>
            <p:nvPr/>
          </p:nvSpPr>
          <p:spPr bwMode="auto">
            <a:xfrm>
              <a:off x="2087" y="1776"/>
              <a:ext cx="1766" cy="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7E0E44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Не йди</a:t>
              </a:r>
              <a:r>
                <a:rPr lang="en-US" altLang="x-none" sz="3200" dirty="0">
                  <a:solidFill>
                    <a:schemeClr val="bg1"/>
                  </a:solidFill>
                </a:rPr>
                <a:t> </a:t>
              </a:r>
            </a:p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в недільну школу.</a:t>
              </a:r>
              <a:r>
                <a:rPr lang="en-US" altLang="x-none" sz="3200" dirty="0">
                  <a:solidFill>
                    <a:schemeClr val="bg1"/>
                  </a:solidFill>
                </a:rPr>
                <a:t>  </a:t>
              </a:r>
            </a:p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Краще побався </a:t>
              </a:r>
              <a:br>
                <a:rPr lang="uk-UA" altLang="x-none" sz="3200" dirty="0">
                  <a:solidFill>
                    <a:schemeClr val="bg1"/>
                  </a:solidFill>
                </a:rPr>
              </a:br>
              <a:r>
                <a:rPr lang="uk-UA" altLang="x-none" sz="3200" dirty="0">
                  <a:solidFill>
                    <a:schemeClr val="bg1"/>
                  </a:solidFill>
                </a:rPr>
                <a:t>в ігри!</a:t>
              </a:r>
              <a:r>
                <a:rPr lang="en-US" altLang="x-none" sz="3200" dirty="0"/>
                <a:t>  </a:t>
              </a:r>
              <a:endParaRPr lang="en-US" altLang="x-none" sz="2800" dirty="0"/>
            </a:p>
          </p:txBody>
        </p:sp>
      </p:grpSp>
      <p:sp>
        <p:nvSpPr>
          <p:cNvPr id="638987" name="Text Box 11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E0E4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38991" name="Rectangle 15"/>
          <p:cNvSpPr>
            <a:spLocks noChangeArrowheads="1"/>
          </p:cNvSpPr>
          <p:nvPr/>
        </p:nvSpPr>
        <p:spPr bwMode="auto">
          <a:xfrm>
            <a:off x="2914340" y="3352800"/>
            <a:ext cx="34224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uk-UA" dirty="0"/>
              <a:t>Пам'ятай день суботній, </a:t>
            </a:r>
            <a:br>
              <a:rPr lang="uk-UA" dirty="0"/>
            </a:br>
            <a:r>
              <a:rPr lang="uk-UA" dirty="0"/>
              <a:t>щоб святити його! </a:t>
            </a:r>
            <a:br>
              <a:rPr lang="uk-UA" dirty="0"/>
            </a:br>
            <a:r>
              <a:rPr lang="uk-UA" dirty="0"/>
              <a:t>(Вихід 20:8).</a:t>
            </a: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38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38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389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8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38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389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8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38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87" grpId="0" autoUpdateAnimBg="0"/>
      <p:bldP spid="638987" grpId="1"/>
      <p:bldP spid="638991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41027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41043" name="Group 19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90122" name="Group 20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41045" name="Freeform 21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FF90C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1046" name="Oval 22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FF90C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41047" name="Text Box 23"/>
            <p:cNvSpPr txBox="1">
              <a:spLocks noChangeArrowheads="1"/>
            </p:cNvSpPr>
            <p:nvPr/>
          </p:nvSpPr>
          <p:spPr bwMode="auto">
            <a:xfrm>
              <a:off x="2388" y="2160"/>
              <a:ext cx="1041" cy="679"/>
            </a:xfrm>
            <a:prstGeom prst="rect">
              <a:avLst/>
            </a:prstGeom>
            <a:solidFill>
              <a:srgbClr val="FF90C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Я боюся</a:t>
              </a:r>
              <a:br>
                <a:rPr lang="uk-UA" altLang="x-none" sz="3200" dirty="0"/>
              </a:br>
              <a:r>
                <a:rPr lang="uk-UA" altLang="x-none" sz="3200" dirty="0"/>
                <a:t>шторму</a:t>
              </a:r>
              <a:r>
                <a:rPr lang="en-US" altLang="x-none" sz="3200" dirty="0"/>
                <a:t>.</a:t>
              </a:r>
              <a:endParaRPr lang="en-US" altLang="x-none" sz="2800" dirty="0"/>
            </a:p>
          </p:txBody>
        </p:sp>
      </p:grpSp>
      <p:sp>
        <p:nvSpPr>
          <p:cNvPr id="641049" name="Text Box 25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41051" name="Rectangle 27"/>
          <p:cNvSpPr>
            <a:spLocks noChangeArrowheads="1"/>
          </p:cNvSpPr>
          <p:nvPr/>
        </p:nvSpPr>
        <p:spPr bwMode="auto">
          <a:xfrm>
            <a:off x="2407413" y="3352800"/>
            <a:ext cx="435298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Хто ж це такий [Ісус], що вітер </a:t>
            </a:r>
            <a:br>
              <a:rPr lang="uk-UA" dirty="0"/>
            </a:br>
            <a:r>
              <a:rPr lang="uk-UA" dirty="0"/>
              <a:t>і море слухняні Йому? </a:t>
            </a:r>
            <a:br>
              <a:rPr lang="uk-UA" dirty="0"/>
            </a:br>
            <a:r>
              <a:rPr lang="uk-UA" dirty="0"/>
              <a:t>(Марка 4:41).</a:t>
            </a:r>
            <a:endParaRPr lang="en-US" altLang="x-none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4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4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41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4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41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4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49" grpId="0"/>
      <p:bldP spid="641049" grpId="1"/>
      <p:bldP spid="64105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43075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43078" name="Group 6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92170" name="Group 7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43080" name="Freeform 8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0E3B2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3081" name="Oval 9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0E3B24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sp>
          <p:nvSpPr>
            <p:cNvPr id="643082" name="Text Box 10"/>
            <p:cNvSpPr txBox="1">
              <a:spLocks noChangeArrowheads="1"/>
            </p:cNvSpPr>
            <p:nvPr/>
          </p:nvSpPr>
          <p:spPr bwMode="auto">
            <a:xfrm>
              <a:off x="1929" y="2160"/>
              <a:ext cx="1923" cy="679"/>
            </a:xfrm>
            <a:prstGeom prst="rect">
              <a:avLst/>
            </a:prstGeom>
            <a:solidFill>
              <a:srgbClr val="0E3B2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Ніхто</a:t>
              </a:r>
              <a:endParaRPr lang="en-US" altLang="x-none" sz="3200" dirty="0">
                <a:solidFill>
                  <a:schemeClr val="bg1"/>
                </a:solidFill>
              </a:endParaRPr>
            </a:p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мене не розуміє</a:t>
              </a:r>
              <a:r>
                <a:rPr lang="en-US" altLang="x-none" sz="3200" dirty="0">
                  <a:solidFill>
                    <a:schemeClr val="bg1"/>
                  </a:solidFill>
                </a:rPr>
                <a:t>.</a:t>
              </a:r>
              <a:endParaRPr lang="en-US" altLang="x-none" sz="2800" dirty="0"/>
            </a:p>
          </p:txBody>
        </p:sp>
      </p:grpSp>
      <p:sp>
        <p:nvSpPr>
          <p:cNvPr id="643083" name="Text Box 11"/>
          <p:cNvSpPr txBox="1">
            <a:spLocks noChangeArrowheads="1"/>
          </p:cNvSpPr>
          <p:nvPr/>
        </p:nvSpPr>
        <p:spPr bwMode="auto">
          <a:xfrm>
            <a:off x="3282925" y="3327737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43085" name="Rectangle 13"/>
          <p:cNvSpPr>
            <a:spLocks noChangeArrowheads="1"/>
          </p:cNvSpPr>
          <p:nvPr/>
        </p:nvSpPr>
        <p:spPr bwMode="auto">
          <a:xfrm>
            <a:off x="2773008" y="3352800"/>
            <a:ext cx="361227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В мене рада й оглядність, </a:t>
            </a:r>
            <a:br>
              <a:rPr lang="uk-UA" dirty="0"/>
            </a:br>
            <a:r>
              <a:rPr lang="uk-UA" dirty="0"/>
              <a:t>я розум, і сила у мене </a:t>
            </a:r>
            <a:br>
              <a:rPr lang="uk-UA" dirty="0"/>
            </a:br>
            <a:r>
              <a:rPr lang="uk-UA" dirty="0"/>
              <a:t>(Приповісті 8:14).</a:t>
            </a:r>
            <a:endParaRPr lang="en-US" altLang="x-none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4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4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4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4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3083" grpId="0"/>
      <p:bldP spid="643083" grpId="1"/>
      <p:bldP spid="64308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4512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45126" name="Group 6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94218" name="Group 7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45128" name="Freeform 8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FFD36B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5129" name="Oval 9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FFD36B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45130" name="Text Box 10"/>
            <p:cNvSpPr txBox="1">
              <a:spLocks noChangeArrowheads="1"/>
            </p:cNvSpPr>
            <p:nvPr/>
          </p:nvSpPr>
          <p:spPr bwMode="auto">
            <a:xfrm>
              <a:off x="2083" y="2160"/>
              <a:ext cx="1626" cy="679"/>
            </a:xfrm>
            <a:prstGeom prst="rect">
              <a:avLst/>
            </a:prstGeom>
            <a:solidFill>
              <a:srgbClr val="FFD36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Богу байдуже</a:t>
              </a:r>
              <a:endParaRPr lang="en-US" altLang="x-none" sz="3200" dirty="0"/>
            </a:p>
            <a:p>
              <a:pPr algn="ctr">
                <a:defRPr/>
              </a:pPr>
              <a:r>
                <a:rPr lang="uk-UA" altLang="x-none" sz="3200" dirty="0"/>
                <a:t>на мій біль</a:t>
              </a:r>
              <a:r>
                <a:rPr lang="en-US" altLang="x-none" sz="3200" dirty="0"/>
                <a:t>.</a:t>
              </a:r>
              <a:endParaRPr lang="en-US" altLang="x-none" sz="2800" dirty="0"/>
            </a:p>
          </p:txBody>
        </p:sp>
      </p:grpSp>
      <p:sp>
        <p:nvSpPr>
          <p:cNvPr id="645131" name="Text Box 11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45133" name="Rectangle 13"/>
          <p:cNvSpPr>
            <a:spLocks noChangeArrowheads="1"/>
          </p:cNvSpPr>
          <p:nvPr/>
        </p:nvSpPr>
        <p:spPr bwMode="auto">
          <a:xfrm>
            <a:off x="756496" y="3352800"/>
            <a:ext cx="765799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В усякому утиску їхньому тісно було і Йому </a:t>
            </a:r>
            <a:br>
              <a:rPr lang="uk-UA" dirty="0"/>
            </a:br>
            <a:r>
              <a:rPr lang="uk-UA" dirty="0"/>
              <a:t>… Він викупив їх, і їх підніс і носив їх усі дні в давнину </a:t>
            </a:r>
            <a:br>
              <a:rPr lang="uk-UA" dirty="0"/>
            </a:br>
            <a:r>
              <a:rPr lang="uk-UA" dirty="0"/>
              <a:t>(Ісаї 63:9).</a:t>
            </a:r>
            <a:endParaRPr lang="en-US" altLang="x-none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4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4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4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4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45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4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31" grpId="0"/>
      <p:bldP spid="645131" grpId="1"/>
      <p:bldP spid="6451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4717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47180" name="Group 12"/>
          <p:cNvGrpSpPr>
            <a:grpSpLocks/>
          </p:cNvGrpSpPr>
          <p:nvPr/>
        </p:nvGrpSpPr>
        <p:grpSpPr bwMode="auto">
          <a:xfrm>
            <a:off x="2299126" y="1905000"/>
            <a:ext cx="4566385" cy="3810000"/>
            <a:chOff x="1689" y="1469"/>
            <a:chExt cx="2439" cy="2035"/>
          </a:xfrm>
        </p:grpSpPr>
        <p:grpSp>
          <p:nvGrpSpPr>
            <p:cNvPr id="96266" name="Group 13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47182" name="Freeform 14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70160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7183" name="Oval 15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70160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sp>
          <p:nvSpPr>
            <p:cNvPr id="647184" name="Text Box 16"/>
            <p:cNvSpPr txBox="1">
              <a:spLocks noChangeArrowheads="1"/>
            </p:cNvSpPr>
            <p:nvPr/>
          </p:nvSpPr>
          <p:spPr bwMode="auto">
            <a:xfrm>
              <a:off x="1689" y="2295"/>
              <a:ext cx="2439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Мені так себе шкода</a:t>
              </a:r>
              <a:r>
                <a:rPr lang="en-US" altLang="x-none" sz="3200" dirty="0">
                  <a:solidFill>
                    <a:schemeClr val="bg1"/>
                  </a:solidFill>
                </a:rPr>
                <a:t>.</a:t>
              </a:r>
              <a:endParaRPr lang="en-US" altLang="x-none" sz="2800" dirty="0"/>
            </a:p>
          </p:txBody>
        </p:sp>
      </p:grpSp>
      <p:sp>
        <p:nvSpPr>
          <p:cNvPr id="647186" name="Text Box 18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47188" name="Rectangle 20"/>
          <p:cNvSpPr>
            <a:spLocks noChangeArrowheads="1"/>
          </p:cNvSpPr>
          <p:nvPr/>
        </p:nvSpPr>
        <p:spPr bwMode="auto">
          <a:xfrm>
            <a:off x="2102911" y="3152001"/>
            <a:ext cx="4852098" cy="156966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І знаємо, що тим, хто любить Бога, </a:t>
            </a:r>
            <a:br>
              <a:rPr lang="uk-UA" dirty="0"/>
            </a:br>
            <a:r>
              <a:rPr lang="uk-UA" dirty="0"/>
              <a:t>хто покликаний Його постановою, </a:t>
            </a:r>
            <a:br>
              <a:rPr lang="uk-UA" dirty="0"/>
            </a:br>
            <a:r>
              <a:rPr lang="uk-UA" dirty="0"/>
              <a:t>усе допомагає на добре </a:t>
            </a:r>
            <a:br>
              <a:rPr lang="uk-UA" dirty="0"/>
            </a:br>
            <a:r>
              <a:rPr lang="uk-UA" dirty="0"/>
              <a:t>(Римлян 8:28).</a:t>
            </a:r>
            <a:endParaRPr lang="en-US" altLang="x-none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4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4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47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4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47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4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86" grpId="0"/>
      <p:bldP spid="647186" grpId="1"/>
      <p:bldP spid="64718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4921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49229" name="Group 13"/>
          <p:cNvGrpSpPr>
            <a:grpSpLocks/>
          </p:cNvGrpSpPr>
          <p:nvPr/>
        </p:nvGrpSpPr>
        <p:grpSpPr bwMode="auto">
          <a:xfrm>
            <a:off x="2895600" y="2332038"/>
            <a:ext cx="3352800" cy="3230562"/>
            <a:chOff x="1824" y="1469"/>
            <a:chExt cx="2112" cy="2035"/>
          </a:xfrm>
        </p:grpSpPr>
        <p:grpSp>
          <p:nvGrpSpPr>
            <p:cNvPr id="98314" name="Group 14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49231" name="Freeform 15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A2B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9232" name="Oval 16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A2B0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49233" name="Text Box 17"/>
            <p:cNvSpPr txBox="1">
              <a:spLocks noChangeArrowheads="1"/>
            </p:cNvSpPr>
            <p:nvPr/>
          </p:nvSpPr>
          <p:spPr bwMode="auto">
            <a:xfrm>
              <a:off x="2004" y="2295"/>
              <a:ext cx="1815" cy="368"/>
            </a:xfrm>
            <a:prstGeom prst="rect">
              <a:avLst/>
            </a:prstGeom>
            <a:solidFill>
              <a:srgbClr val="A2B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/>
                <a:t>Я не важливий</a:t>
              </a:r>
              <a:r>
                <a:rPr lang="en-US" altLang="x-none" sz="3200" dirty="0"/>
                <a:t>.</a:t>
              </a:r>
              <a:endParaRPr lang="en-US" altLang="x-none" sz="2800" dirty="0"/>
            </a:p>
          </p:txBody>
        </p:sp>
      </p:grpSp>
      <p:sp>
        <p:nvSpPr>
          <p:cNvPr id="649234" name="Text Box 18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49236" name="Rectangle 20"/>
          <p:cNvSpPr>
            <a:spLocks noChangeArrowheads="1"/>
          </p:cNvSpPr>
          <p:nvPr/>
        </p:nvSpPr>
        <p:spPr bwMode="auto">
          <a:xfrm>
            <a:off x="857231" y="3352800"/>
            <a:ext cx="745652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Так як вибрав у Ньому Він нас перше заложення світу, </a:t>
            </a:r>
            <a:br>
              <a:rPr lang="uk-UA" dirty="0"/>
            </a:br>
            <a:r>
              <a:rPr lang="uk-UA" dirty="0"/>
              <a:t>щоб були перед Ним ми святі й непорочні, у любові </a:t>
            </a:r>
            <a:br>
              <a:rPr lang="uk-UA" dirty="0"/>
            </a:br>
            <a:r>
              <a:rPr lang="uk-UA" dirty="0"/>
              <a:t>(</a:t>
            </a:r>
            <a:r>
              <a:rPr lang="uk-UA" dirty="0" err="1"/>
              <a:t>Ефесян</a:t>
            </a:r>
            <a:r>
              <a:rPr lang="uk-UA" dirty="0"/>
              <a:t> 1:4).</a:t>
            </a:r>
            <a:endParaRPr lang="en-US" altLang="x-none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4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4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49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4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49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4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34" grpId="0"/>
      <p:bldP spid="649234" grpId="1"/>
      <p:bldP spid="64923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Пробиваючи неправдиві твердження сатани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51267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grpSp>
        <p:nvGrpSpPr>
          <p:cNvPr id="651270" name="Group 6"/>
          <p:cNvGrpSpPr>
            <a:grpSpLocks/>
          </p:cNvGrpSpPr>
          <p:nvPr/>
        </p:nvGrpSpPr>
        <p:grpSpPr bwMode="auto">
          <a:xfrm>
            <a:off x="2895600" y="2332039"/>
            <a:ext cx="3352801" cy="3230563"/>
            <a:chOff x="1824" y="1469"/>
            <a:chExt cx="2112" cy="2035"/>
          </a:xfrm>
        </p:grpSpPr>
        <p:grpSp>
          <p:nvGrpSpPr>
            <p:cNvPr id="100362" name="Group 7"/>
            <p:cNvGrpSpPr>
              <a:grpSpLocks/>
            </p:cNvGrpSpPr>
            <p:nvPr/>
          </p:nvGrpSpPr>
          <p:grpSpPr bwMode="auto">
            <a:xfrm>
              <a:off x="1824" y="1469"/>
              <a:ext cx="2112" cy="2035"/>
              <a:chOff x="1824" y="1469"/>
              <a:chExt cx="2112" cy="2035"/>
            </a:xfrm>
          </p:grpSpPr>
          <p:sp>
            <p:nvSpPr>
              <p:cNvPr id="651272" name="Freeform 8"/>
              <p:cNvSpPr>
                <a:spLocks/>
              </p:cNvSpPr>
              <p:nvPr/>
            </p:nvSpPr>
            <p:spPr bwMode="auto">
              <a:xfrm>
                <a:off x="2855" y="3341"/>
                <a:ext cx="185" cy="163"/>
              </a:xfrm>
              <a:custGeom>
                <a:avLst/>
                <a:gdLst>
                  <a:gd name="T0" fmla="*/ 0 w 185"/>
                  <a:gd name="T1" fmla="*/ 52 h 163"/>
                  <a:gd name="T2" fmla="*/ 20 w 185"/>
                  <a:gd name="T3" fmla="*/ 77 h 163"/>
                  <a:gd name="T4" fmla="*/ 50 w 185"/>
                  <a:gd name="T5" fmla="*/ 87 h 163"/>
                  <a:gd name="T6" fmla="*/ 25 w 185"/>
                  <a:gd name="T7" fmla="*/ 142 h 163"/>
                  <a:gd name="T8" fmla="*/ 50 w 185"/>
                  <a:gd name="T9" fmla="*/ 162 h 163"/>
                  <a:gd name="T10" fmla="*/ 110 w 185"/>
                  <a:gd name="T11" fmla="*/ 147 h 163"/>
                  <a:gd name="T12" fmla="*/ 175 w 185"/>
                  <a:gd name="T13" fmla="*/ 137 h 163"/>
                  <a:gd name="T14" fmla="*/ 125 w 185"/>
                  <a:gd name="T15" fmla="*/ 102 h 163"/>
                  <a:gd name="T16" fmla="*/ 85 w 185"/>
                  <a:gd name="T17" fmla="*/ 92 h 163"/>
                  <a:gd name="T18" fmla="*/ 110 w 185"/>
                  <a:gd name="T19" fmla="*/ 57 h 163"/>
                  <a:gd name="T20" fmla="*/ 121 w 185"/>
                  <a:gd name="T21" fmla="*/ 0 h 163"/>
                  <a:gd name="T22" fmla="*/ 25 w 185"/>
                  <a:gd name="T2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5" h="163">
                    <a:moveTo>
                      <a:pt x="0" y="52"/>
                    </a:moveTo>
                    <a:cubicBezTo>
                      <a:pt x="5" y="68"/>
                      <a:pt x="2" y="69"/>
                      <a:pt x="20" y="77"/>
                    </a:cubicBezTo>
                    <a:cubicBezTo>
                      <a:pt x="29" y="81"/>
                      <a:pt x="50" y="87"/>
                      <a:pt x="50" y="87"/>
                    </a:cubicBezTo>
                    <a:cubicBezTo>
                      <a:pt x="58" y="112"/>
                      <a:pt x="50" y="133"/>
                      <a:pt x="25" y="142"/>
                    </a:cubicBezTo>
                    <a:cubicBezTo>
                      <a:pt x="17" y="163"/>
                      <a:pt x="12" y="162"/>
                      <a:pt x="50" y="162"/>
                    </a:cubicBezTo>
                    <a:cubicBezTo>
                      <a:pt x="100" y="162"/>
                      <a:pt x="60" y="153"/>
                      <a:pt x="110" y="147"/>
                    </a:cubicBezTo>
                    <a:cubicBezTo>
                      <a:pt x="158" y="140"/>
                      <a:pt x="136" y="144"/>
                      <a:pt x="175" y="137"/>
                    </a:cubicBezTo>
                    <a:cubicBezTo>
                      <a:pt x="185" y="105"/>
                      <a:pt x="148" y="107"/>
                      <a:pt x="125" y="102"/>
                    </a:cubicBezTo>
                    <a:cubicBezTo>
                      <a:pt x="111" y="98"/>
                      <a:pt x="85" y="92"/>
                      <a:pt x="85" y="92"/>
                    </a:cubicBezTo>
                    <a:cubicBezTo>
                      <a:pt x="75" y="63"/>
                      <a:pt x="91" y="75"/>
                      <a:pt x="110" y="57"/>
                    </a:cubicBezTo>
                    <a:lnTo>
                      <a:pt x="121" y="0"/>
                    </a:lnTo>
                    <a:lnTo>
                      <a:pt x="25" y="0"/>
                    </a:lnTo>
                  </a:path>
                </a:pathLst>
              </a:custGeom>
              <a:solidFill>
                <a:srgbClr val="17373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51273" name="Oval 9"/>
              <p:cNvSpPr>
                <a:spLocks noChangeArrowheads="1"/>
              </p:cNvSpPr>
              <p:nvPr/>
            </p:nvSpPr>
            <p:spPr bwMode="auto">
              <a:xfrm>
                <a:off x="1824" y="1469"/>
                <a:ext cx="2112" cy="1920"/>
              </a:xfrm>
              <a:prstGeom prst="ellipse">
                <a:avLst/>
              </a:prstGeom>
              <a:solidFill>
                <a:srgbClr val="17373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sp>
          <p:nvSpPr>
            <p:cNvPr id="651274" name="Text Box 10"/>
            <p:cNvSpPr txBox="1">
              <a:spLocks noChangeArrowheads="1"/>
            </p:cNvSpPr>
            <p:nvPr/>
          </p:nvSpPr>
          <p:spPr bwMode="auto">
            <a:xfrm>
              <a:off x="1824" y="2224"/>
              <a:ext cx="2094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uk-UA" altLang="x-none" sz="3200" dirty="0">
                  <a:solidFill>
                    <a:schemeClr val="bg1"/>
                  </a:solidFill>
                </a:rPr>
                <a:t>Що зі мною буде</a:t>
              </a:r>
              <a:r>
                <a:rPr lang="en-US" altLang="x-none" sz="3200" dirty="0">
                  <a:solidFill>
                    <a:schemeClr val="bg1"/>
                  </a:solidFill>
                </a:rPr>
                <a:t>?</a:t>
              </a:r>
              <a:endParaRPr lang="en-US" altLang="x-none" sz="2800" dirty="0"/>
            </a:p>
          </p:txBody>
        </p:sp>
      </p:grpSp>
      <p:sp>
        <p:nvSpPr>
          <p:cNvPr id="651275" name="Text Box 11"/>
          <p:cNvSpPr txBox="1">
            <a:spLocks noChangeArrowheads="1"/>
          </p:cNvSpPr>
          <p:nvPr/>
        </p:nvSpPr>
        <p:spPr bwMode="auto">
          <a:xfrm>
            <a:off x="3282925" y="3429000"/>
            <a:ext cx="2598789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altLang="x-none" sz="6000" dirty="0">
                <a:solidFill>
                  <a:srgbClr val="E10202"/>
                </a:solidFill>
              </a:rPr>
              <a:t>Ба-</a:t>
            </a:r>
            <a:r>
              <a:rPr lang="uk-UA" altLang="x-none" sz="6000" dirty="0" err="1">
                <a:solidFill>
                  <a:srgbClr val="E10202"/>
                </a:solidFill>
              </a:rPr>
              <a:t>бах</a:t>
            </a:r>
            <a:r>
              <a:rPr lang="en-US" altLang="x-none" sz="6000" dirty="0">
                <a:solidFill>
                  <a:srgbClr val="E10202"/>
                </a:solidFill>
              </a:rPr>
              <a:t>!</a:t>
            </a:r>
            <a:endParaRPr lang="en-US" altLang="x-none" sz="2800" dirty="0"/>
          </a:p>
        </p:txBody>
      </p:sp>
      <p:sp>
        <p:nvSpPr>
          <p:cNvPr id="651277" name="Rectangle 13"/>
          <p:cNvSpPr>
            <a:spLocks noChangeArrowheads="1"/>
          </p:cNvSpPr>
          <p:nvPr/>
        </p:nvSpPr>
        <p:spPr bwMode="auto">
          <a:xfrm>
            <a:off x="1593857" y="3037872"/>
            <a:ext cx="617059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dirty="0"/>
              <a:t>Чого око не бачило й вухо не чуло, </a:t>
            </a:r>
            <a:br>
              <a:rPr lang="uk-UA" dirty="0"/>
            </a:br>
            <a:r>
              <a:rPr lang="uk-UA" dirty="0"/>
              <a:t>і що на серце людині не впало, </a:t>
            </a:r>
            <a:br>
              <a:rPr lang="uk-UA" dirty="0"/>
            </a:br>
            <a:r>
              <a:rPr lang="uk-UA" dirty="0"/>
              <a:t>те Бог приготував був тим, хто любить Його! </a:t>
            </a:r>
            <a:br>
              <a:rPr lang="uk-UA" dirty="0"/>
            </a:br>
            <a:r>
              <a:rPr lang="uk-UA" dirty="0"/>
              <a:t>(1 </a:t>
            </a:r>
            <a:r>
              <a:rPr lang="uk-UA" dirty="0" err="1"/>
              <a:t>Коринтян</a:t>
            </a:r>
            <a:r>
              <a:rPr lang="uk-UA" dirty="0"/>
              <a:t> 2:9).</a:t>
            </a:r>
            <a:endParaRPr lang="en-US" altLang="x-none" dirty="0"/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5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5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65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65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1000"/>
                                        <p:tgtEl>
                                          <p:spTgt spid="651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65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75" grpId="0"/>
      <p:bldP spid="651275" grpId="1"/>
      <p:bldP spid="65127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5741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574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3581566"/>
            <a:ext cx="2900363" cy="201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741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1357" y="4572000"/>
            <a:ext cx="2742086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5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5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9200" y="812157"/>
            <a:ext cx="1758086" cy="122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09600"/>
            <a:ext cx="7696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53315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53317" name="AutoShape 5"/>
          <p:cNvSpPr>
            <a:spLocks noChangeArrowheads="1"/>
          </p:cNvSpPr>
          <p:nvPr/>
        </p:nvSpPr>
        <p:spPr bwMode="auto">
          <a:xfrm>
            <a:off x="533400" y="1447800"/>
            <a:ext cx="8153400" cy="5105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Петро та Іван на дев’яту годину молитви йшли разом у храм. І </a:t>
            </a:r>
            <a:r>
              <a:rPr lang="uk-UA" i="1" dirty="0" err="1"/>
              <a:t>несено</a:t>
            </a:r>
            <a:r>
              <a:rPr lang="uk-UA" i="1" dirty="0"/>
              <a:t> там чоловіка одного, </a:t>
            </a:r>
            <a:br>
              <a:rPr lang="uk-UA" i="1" dirty="0"/>
            </a:br>
            <a:r>
              <a:rPr lang="uk-UA" i="1" dirty="0"/>
              <a:t>що кривий був з утроби своєї матері. Його садовили щоденно в </a:t>
            </a:r>
            <a:r>
              <a:rPr lang="uk-UA" i="1" dirty="0" err="1"/>
              <a:t>воротях</a:t>
            </a:r>
            <a:r>
              <a:rPr lang="uk-UA" i="1" dirty="0"/>
              <a:t> храму, що Красними звалися, просити милостині від тих, хто до храму йшов. </a:t>
            </a:r>
            <a:br>
              <a:rPr lang="uk-UA" i="1" dirty="0"/>
            </a:br>
            <a:r>
              <a:rPr lang="uk-UA" i="1" dirty="0"/>
              <a:t>Як побачив же він, що Петро та Іван хочуть у храм увійти, став просити в них милостині. Петро ж </a:t>
            </a:r>
            <a:br>
              <a:rPr lang="uk-UA" i="1" dirty="0"/>
            </a:br>
            <a:r>
              <a:rPr lang="uk-UA" i="1" dirty="0"/>
              <a:t>із Іваном поглянув на нього й сказав: Подивися </a:t>
            </a:r>
            <a:br>
              <a:rPr lang="uk-UA" i="1" dirty="0"/>
            </a:br>
            <a:r>
              <a:rPr lang="uk-UA" i="1" dirty="0"/>
              <a:t>на нас! І той подивився на них, </a:t>
            </a:r>
            <a:r>
              <a:rPr lang="uk-UA" i="1" dirty="0" err="1"/>
              <a:t>сподіваючися</a:t>
            </a:r>
            <a:r>
              <a:rPr lang="uk-UA" i="1" dirty="0"/>
              <a:t> </a:t>
            </a:r>
            <a:br>
              <a:rPr lang="uk-UA" i="1" dirty="0"/>
            </a:br>
            <a:r>
              <a:rPr lang="uk-UA" i="1" dirty="0"/>
              <a:t>щось дістати від них </a:t>
            </a:r>
            <a:r>
              <a:rPr lang="en-US" altLang="x-none" i="1" dirty="0"/>
              <a:t>(</a:t>
            </a:r>
            <a:r>
              <a:rPr lang="uk-UA" altLang="x-none" i="1" dirty="0"/>
              <a:t>Дії </a:t>
            </a:r>
            <a:r>
              <a:rPr lang="en-US" altLang="x-none" i="1" dirty="0"/>
              <a:t>3:1-5).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6748" y="1107538"/>
            <a:ext cx="1662989" cy="114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09600"/>
            <a:ext cx="7696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5536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55365" name="AutoShape 5"/>
          <p:cNvSpPr>
            <a:spLocks noChangeArrowheads="1"/>
          </p:cNvSpPr>
          <p:nvPr/>
        </p:nvSpPr>
        <p:spPr bwMode="auto">
          <a:xfrm>
            <a:off x="1143000" y="1752599"/>
            <a:ext cx="6934200" cy="4267201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Та промовив Петро: Срібла й золота </a:t>
            </a:r>
            <a:br>
              <a:rPr lang="en-US" i="1" dirty="0"/>
            </a:br>
            <a:r>
              <a:rPr lang="uk-UA" i="1" dirty="0"/>
              <a:t>в мене нема, але що я маю, даю тобі: У Ім’я Ісуса Христа </a:t>
            </a:r>
            <a:r>
              <a:rPr lang="uk-UA" i="1" dirty="0" err="1"/>
              <a:t>Назарянина</a:t>
            </a:r>
            <a:r>
              <a:rPr lang="uk-UA" i="1" dirty="0"/>
              <a:t> устань та й ходи! </a:t>
            </a:r>
            <a:br>
              <a:rPr lang="uk-UA" i="1" dirty="0"/>
            </a:br>
            <a:r>
              <a:rPr lang="uk-UA" i="1" dirty="0"/>
              <a:t>І, узявши його за правицю, він підвів його. </a:t>
            </a:r>
            <a:br>
              <a:rPr lang="uk-UA" i="1" dirty="0"/>
            </a:br>
            <a:r>
              <a:rPr lang="uk-UA" i="1" dirty="0"/>
              <a:t>І хвилі тієї зміцнилися ноги й </a:t>
            </a:r>
            <a:r>
              <a:rPr lang="uk-UA" i="1" dirty="0" err="1"/>
              <a:t>суглобці</a:t>
            </a:r>
            <a:r>
              <a:rPr lang="uk-UA" i="1" dirty="0"/>
              <a:t> його!… І, зірвавшись, він устав та й ходив, </a:t>
            </a:r>
            <a:br>
              <a:rPr lang="uk-UA" i="1" dirty="0"/>
            </a:br>
            <a:r>
              <a:rPr lang="uk-UA" i="1" dirty="0"/>
              <a:t>і з ними у храм увійшов, </a:t>
            </a:r>
            <a:r>
              <a:rPr lang="uk-UA" i="1" dirty="0" err="1"/>
              <a:t>ходячи</a:t>
            </a:r>
            <a:r>
              <a:rPr lang="uk-UA" i="1" dirty="0"/>
              <a:t> та підскакуючи, і хвалячи Бога! </a:t>
            </a:r>
            <a:r>
              <a:rPr lang="en-US" altLang="x-none" i="1" dirty="0"/>
              <a:t>(</a:t>
            </a:r>
            <a:r>
              <a:rPr lang="uk-UA" altLang="x-none" i="1" dirty="0"/>
              <a:t>Дії </a:t>
            </a:r>
            <a:r>
              <a:rPr lang="en-US" altLang="x-none" i="1" dirty="0"/>
              <a:t>3:6-8).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6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5945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0854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3581566"/>
            <a:ext cx="2900363" cy="201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4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1357" y="4572000"/>
            <a:ext cx="2742086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946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141" y="2286000"/>
            <a:ext cx="2903256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5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7371" y="1865245"/>
            <a:ext cx="1759915" cy="120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61507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61509" name="AutoShape 5"/>
          <p:cNvSpPr>
            <a:spLocks noChangeArrowheads="1"/>
          </p:cNvSpPr>
          <p:nvPr/>
        </p:nvSpPr>
        <p:spPr bwMode="auto">
          <a:xfrm>
            <a:off x="1219200" y="2819400"/>
            <a:ext cx="6781800" cy="23622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«І через віру в Ім’я Його </a:t>
            </a:r>
            <a:r>
              <a:rPr lang="uk-UA" i="1" dirty="0" err="1"/>
              <a:t>вздоровило</a:t>
            </a:r>
            <a:r>
              <a:rPr lang="uk-UA" i="1" dirty="0"/>
              <a:t> </a:t>
            </a:r>
            <a:br>
              <a:rPr lang="uk-UA" i="1" dirty="0"/>
            </a:br>
            <a:r>
              <a:rPr lang="uk-UA" i="1" dirty="0"/>
              <a:t>Ім’я Його того, кого бачите й знаєте. </a:t>
            </a:r>
            <a:br>
              <a:rPr lang="uk-UA" i="1" dirty="0"/>
            </a:br>
            <a:r>
              <a:rPr lang="uk-UA" i="1" dirty="0"/>
              <a:t>І віра, що від Нього, принесла йому </a:t>
            </a:r>
            <a:r>
              <a:rPr lang="uk-UA" i="1" dirty="0" err="1"/>
              <a:t>вздоровлення</a:t>
            </a:r>
            <a:r>
              <a:rPr lang="uk-UA" i="1" dirty="0"/>
              <a:t> це перед вами всіма» </a:t>
            </a:r>
            <a:r>
              <a:rPr lang="en-US" altLang="x-none" i="1" dirty="0"/>
              <a:t>(</a:t>
            </a:r>
            <a:r>
              <a:rPr lang="uk-UA" altLang="x-none" i="1" dirty="0"/>
              <a:t>Дії </a:t>
            </a:r>
            <a:r>
              <a:rPr lang="en-US" altLang="x-none" i="1" dirty="0"/>
              <a:t>3:16).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6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150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63555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1264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3581566"/>
            <a:ext cx="2900363" cy="201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356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5102" y="3581400"/>
            <a:ext cx="2752521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1357" y="4629150"/>
            <a:ext cx="2742086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141" y="2286000"/>
            <a:ext cx="2903256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3715" y="1980591"/>
            <a:ext cx="1669085" cy="114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65603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65605" name="AutoShape 5"/>
          <p:cNvSpPr>
            <a:spLocks noChangeArrowheads="1"/>
          </p:cNvSpPr>
          <p:nvPr/>
        </p:nvSpPr>
        <p:spPr bwMode="auto">
          <a:xfrm>
            <a:off x="1387687" y="2847408"/>
            <a:ext cx="6324600" cy="25146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«Розсудіть, чи це справедливе було б перед Богом, щоб слухатись вас більш, як Бога?</a:t>
            </a:r>
            <a:br>
              <a:rPr lang="uk-UA" i="1" dirty="0"/>
            </a:br>
            <a:r>
              <a:rPr lang="uk-UA" i="1" dirty="0"/>
              <a:t>Бо не можемо ми не казати про те, </a:t>
            </a:r>
            <a:br>
              <a:rPr lang="uk-UA" i="1" dirty="0"/>
            </a:br>
            <a:r>
              <a:rPr lang="uk-UA" i="1" dirty="0"/>
              <a:t>що ми бачили й чули!» </a:t>
            </a:r>
            <a:r>
              <a:rPr lang="en-US" altLang="x-none" i="1" dirty="0"/>
              <a:t>(</a:t>
            </a:r>
            <a:r>
              <a:rPr lang="uk-UA" altLang="x-none" i="1" dirty="0"/>
              <a:t>Дії </a:t>
            </a:r>
            <a:r>
              <a:rPr lang="en-US" altLang="x-none" i="1" dirty="0"/>
              <a:t>4:19-20).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6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0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65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1674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3581566"/>
            <a:ext cx="2900363" cy="201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5102" y="3581400"/>
            <a:ext cx="2752521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84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1357" y="4629150"/>
            <a:ext cx="2742086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141" y="2286000"/>
            <a:ext cx="2903256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765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79" y="1219200"/>
            <a:ext cx="2900204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9200" y="2015921"/>
            <a:ext cx="1758696" cy="110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  <p:sp>
        <p:nvSpPr>
          <p:cNvPr id="669699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69701" name="AutoShape 5"/>
          <p:cNvSpPr>
            <a:spLocks noChangeArrowheads="1"/>
          </p:cNvSpPr>
          <p:nvPr/>
        </p:nvSpPr>
        <p:spPr bwMode="auto">
          <a:xfrm>
            <a:off x="838200" y="2895600"/>
            <a:ext cx="7543800" cy="2209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altLang="x-none" i="1" dirty="0"/>
              <a:t>«</a:t>
            </a:r>
            <a:r>
              <a:rPr lang="uk-UA" i="1" dirty="0"/>
              <a:t>Чого люди </a:t>
            </a:r>
            <a:r>
              <a:rPr lang="uk-UA" i="1" dirty="0" err="1"/>
              <a:t>бунтуються</a:t>
            </a:r>
            <a:r>
              <a:rPr lang="uk-UA" i="1" dirty="0"/>
              <a:t>, а народи задумують марне? Повстають царі земні, і збираються старші докупи на Господа та на Христа Його» </a:t>
            </a:r>
            <a:r>
              <a:rPr lang="en-US" altLang="x-none" i="1" dirty="0"/>
              <a:t>(</a:t>
            </a:r>
            <a:r>
              <a:rPr lang="uk-UA" altLang="x-none" i="1" dirty="0"/>
              <a:t>Дії </a:t>
            </a:r>
            <a:r>
              <a:rPr lang="en-US" altLang="x-none" i="1" dirty="0"/>
              <a:t>4:25-26).</a:t>
            </a:r>
            <a:endParaRPr lang="en-US" altLang="x-none" sz="1800" i="1" dirty="0"/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6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970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371" name="Rectangle 3"/>
          <p:cNvSpPr>
            <a:spLocks noChangeArrowheads="1"/>
          </p:cNvSpPr>
          <p:nvPr/>
        </p:nvSpPr>
        <p:spPr bwMode="auto">
          <a:xfrm>
            <a:off x="0" y="0"/>
            <a:ext cx="2775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1. </a:t>
            </a:r>
            <a:r>
              <a:rPr lang="ru-RU" altLang="x-none" sz="1200" dirty="0" err="1">
                <a:solidFill>
                  <a:schemeClr val="accent2"/>
                </a:solidFill>
              </a:rPr>
              <a:t>Руйнуючи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диявольські</a:t>
            </a:r>
            <a:r>
              <a:rPr lang="ru-RU" altLang="x-none" sz="1200" dirty="0">
                <a:solidFill>
                  <a:schemeClr val="accent2"/>
                </a:solidFill>
              </a:rPr>
              <a:t> </a:t>
            </a:r>
            <a:r>
              <a:rPr lang="ru-RU" altLang="x-none" sz="1200" dirty="0" err="1">
                <a:solidFill>
                  <a:schemeClr val="accent2"/>
                </a:solidFill>
              </a:rPr>
              <a:t>хитрощі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2083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3581566"/>
            <a:ext cx="2900363" cy="201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1357" y="4629150"/>
            <a:ext cx="2742086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5102" y="3581400"/>
            <a:ext cx="2752521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141" y="2286000"/>
            <a:ext cx="2903256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40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79" y="1219200"/>
            <a:ext cx="2900204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09600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endParaRPr lang="en-US" altLang="x-none" dirty="0">
              <a:sym typeface="Webdings" charset="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18010</TotalTime>
  <Words>752</Words>
  <Application>Microsoft Office PowerPoint</Application>
  <PresentationFormat>Екран (4:3)</PresentationFormat>
  <Paragraphs>203</Paragraphs>
  <Slides>39</Slides>
  <Notes>39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39</vt:i4>
      </vt:variant>
    </vt:vector>
  </HeadingPairs>
  <TitlesOfParts>
    <vt:vector size="44" baseType="lpstr">
      <vt:lpstr>ＭＳ Ｐゴシック</vt:lpstr>
      <vt:lpstr>Arial</vt:lpstr>
      <vt:lpstr>Times</vt:lpstr>
      <vt:lpstr>Webdings</vt:lpstr>
      <vt:lpstr>Blank</vt:lpstr>
      <vt:lpstr>Кубики віри </vt:lpstr>
      <vt:lpstr>Кубики віри </vt:lpstr>
      <vt:lpstr>Християнський воїн</vt:lpstr>
      <vt:lpstr>Запитання</vt:lpstr>
      <vt:lpstr>Запитання</vt:lpstr>
      <vt:lpstr>Запитання</vt:lpstr>
      <vt:lpstr>Запитання</vt:lpstr>
      <vt:lpstr>Запитання</vt:lpstr>
      <vt:lpstr>Вірш напам’ять</vt:lpstr>
      <vt:lpstr>Вірш напам’ять</vt:lpstr>
      <vt:lpstr>Вірш напам’ять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Пробиваючи неправдиві твердження сатани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  <vt:lpstr>Біблійний урок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 Building Blocks of the Faith</dc:title>
  <dc:creator>Віталій Слічний</dc:creator>
  <cp:lastModifiedBy>Nick</cp:lastModifiedBy>
  <cp:revision>1536</cp:revision>
  <cp:lastPrinted>2007-05-12T22:19:43Z</cp:lastPrinted>
  <dcterms:created xsi:type="dcterms:W3CDTF">2002-10-15T15:35:26Z</dcterms:created>
  <dcterms:modified xsi:type="dcterms:W3CDTF">2018-12-19T12:54:28Z</dcterms:modified>
</cp:coreProperties>
</file>