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442" r:id="rId2"/>
    <p:sldId id="437" r:id="rId3"/>
    <p:sldId id="573" r:id="rId4"/>
    <p:sldId id="558" r:id="rId5"/>
    <p:sldId id="587" r:id="rId6"/>
    <p:sldId id="588" r:id="rId7"/>
    <p:sldId id="589" r:id="rId8"/>
    <p:sldId id="590" r:id="rId9"/>
    <p:sldId id="559" r:id="rId10"/>
    <p:sldId id="563" r:id="rId11"/>
    <p:sldId id="564" r:id="rId12"/>
    <p:sldId id="565" r:id="rId13"/>
    <p:sldId id="560" r:id="rId14"/>
    <p:sldId id="561" r:id="rId15"/>
    <p:sldId id="562" r:id="rId16"/>
    <p:sldId id="574" r:id="rId17"/>
    <p:sldId id="575" r:id="rId18"/>
    <p:sldId id="576" r:id="rId19"/>
    <p:sldId id="581" r:id="rId20"/>
    <p:sldId id="577" r:id="rId21"/>
    <p:sldId id="580" r:id="rId22"/>
    <p:sldId id="578" r:id="rId23"/>
    <p:sldId id="579" r:id="rId24"/>
    <p:sldId id="477" r:id="rId25"/>
    <p:sldId id="545" r:id="rId26"/>
    <p:sldId id="546" r:id="rId27"/>
    <p:sldId id="547" r:id="rId28"/>
    <p:sldId id="548" r:id="rId29"/>
    <p:sldId id="549" r:id="rId30"/>
    <p:sldId id="550" r:id="rId31"/>
    <p:sldId id="551" r:id="rId32"/>
    <p:sldId id="552" r:id="rId33"/>
    <p:sldId id="553" r:id="rId34"/>
    <p:sldId id="554" r:id="rId35"/>
    <p:sldId id="555" r:id="rId36"/>
    <p:sldId id="556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C29B4F"/>
    <a:srgbClr val="00A44A"/>
    <a:srgbClr val="CF7069"/>
    <a:srgbClr val="7EC285"/>
    <a:srgbClr val="FFF88C"/>
    <a:srgbClr val="4C9AC3"/>
    <a:srgbClr val="FFCC66"/>
    <a:srgbClr val="66CCFF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13" autoAdjust="0"/>
    <p:restoredTop sz="90141" autoAdjust="0"/>
  </p:normalViewPr>
  <p:slideViewPr>
    <p:cSldViewPr>
      <p:cViewPr varScale="1">
        <p:scale>
          <a:sx n="70" d="100"/>
          <a:sy n="70" d="100"/>
        </p:scale>
        <p:origin x="1068" y="72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36" d="100"/>
          <a:sy n="136" d="100"/>
        </p:scale>
        <p:origin x="-3496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88EDF45-55FC-E242-B91C-163AA7F02A6C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557351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 noProof="0"/>
              <a:t>Click to edit Master text styles</a:t>
            </a:r>
          </a:p>
          <a:p>
            <a:pPr lvl="1"/>
            <a:r>
              <a:rPr lang="en-US" altLang="x-none" noProof="0"/>
              <a:t>Second level</a:t>
            </a:r>
          </a:p>
          <a:p>
            <a:pPr lvl="2"/>
            <a:r>
              <a:rPr lang="en-US" altLang="x-none" noProof="0"/>
              <a:t>Third level</a:t>
            </a:r>
          </a:p>
          <a:p>
            <a:pPr lvl="3"/>
            <a:r>
              <a:rPr lang="en-US" altLang="x-none" noProof="0"/>
              <a:t>Fourth level</a:t>
            </a:r>
          </a:p>
          <a:p>
            <a:pPr lvl="4"/>
            <a:r>
              <a:rPr lang="en-US" altLang="x-none" noProof="0"/>
              <a:t>Fifth level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6BD449B-3D55-AF4B-BB69-8E963D554D67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31258083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313A349-B019-D644-801E-4E08681AD266}" type="slidenum">
              <a:rPr lang="en-US" altLang="x-none"/>
              <a:pPr>
                <a:defRPr/>
              </a:pPr>
              <a:t>1</a:t>
            </a:fld>
            <a:endParaRPr lang="en-US" altLang="x-none"/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7C9756-0405-CC4D-A311-D270CC47D04B}" type="slidenum">
              <a:rPr lang="en-US" altLang="x-none"/>
              <a:pPr>
                <a:defRPr/>
              </a:pPr>
              <a:t>2</a:t>
            </a:fld>
            <a:endParaRPr lang="en-US" altLang="x-none"/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1C8872-2C39-9D4F-8C3C-EC5F0C902C36}" type="slidenum">
              <a:rPr lang="en-US" altLang="x-none"/>
              <a:pPr>
                <a:defRPr/>
              </a:pPr>
              <a:t>3</a:t>
            </a:fld>
            <a:endParaRPr lang="en-US" altLang="x-none"/>
          </a:p>
        </p:txBody>
      </p:sp>
      <p:sp>
        <p:nvSpPr>
          <p:cNvPr id="70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71C7E4-1E88-D44C-AC0A-2308E08E18F2}" type="slidenum">
              <a:rPr lang="en-US" altLang="x-none"/>
              <a:pPr>
                <a:defRPr/>
              </a:pPr>
              <a:t>4</a:t>
            </a:fld>
            <a:endParaRPr lang="en-US" altLang="x-none"/>
          </a:p>
        </p:txBody>
      </p:sp>
      <p:sp>
        <p:nvSpPr>
          <p:cNvPr id="67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220450-58B5-214E-9E86-943491D20115}" type="slidenum">
              <a:rPr lang="en-US" altLang="x-none"/>
              <a:pPr>
                <a:defRPr/>
              </a:pPr>
              <a:t>5</a:t>
            </a:fld>
            <a:endParaRPr lang="en-US" altLang="x-none"/>
          </a:p>
        </p:txBody>
      </p:sp>
      <p:sp>
        <p:nvSpPr>
          <p:cNvPr id="73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1EA1B9-0BCD-BE41-A887-F1434771077A}" type="slidenum">
              <a:rPr lang="en-US" altLang="x-none"/>
              <a:pPr>
                <a:defRPr/>
              </a:pPr>
              <a:t>6</a:t>
            </a:fld>
            <a:endParaRPr lang="en-US" altLang="x-none"/>
          </a:p>
        </p:txBody>
      </p:sp>
      <p:sp>
        <p:nvSpPr>
          <p:cNvPr id="73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FD7B60A-A47C-FB4F-ADB3-3E643882BAF4}" type="slidenum">
              <a:rPr lang="en-US" altLang="x-none"/>
              <a:pPr>
                <a:defRPr/>
              </a:pPr>
              <a:t>7</a:t>
            </a:fld>
            <a:endParaRPr lang="en-US" altLang="x-none"/>
          </a:p>
        </p:txBody>
      </p:sp>
      <p:sp>
        <p:nvSpPr>
          <p:cNvPr id="73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A08FCA-F77C-EC4E-A957-A842840F9E0A}" type="slidenum">
              <a:rPr lang="en-US" altLang="x-none"/>
              <a:pPr>
                <a:defRPr/>
              </a:pPr>
              <a:t>8</a:t>
            </a:fld>
            <a:endParaRPr lang="en-US" altLang="x-none"/>
          </a:p>
        </p:txBody>
      </p:sp>
      <p:sp>
        <p:nvSpPr>
          <p:cNvPr id="73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39AD0C-7BAB-8A48-B897-BD32B30839FE}" type="slidenum">
              <a:rPr lang="en-US" altLang="x-none"/>
              <a:pPr>
                <a:defRPr/>
              </a:pPr>
              <a:t>9</a:t>
            </a:fld>
            <a:endParaRPr lang="en-US" altLang="x-none"/>
          </a:p>
        </p:txBody>
      </p:sp>
      <p:sp>
        <p:nvSpPr>
          <p:cNvPr id="67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A408BA-5454-224C-AA4B-175517247914}" type="slidenum">
              <a:rPr lang="en-US" altLang="x-none"/>
              <a:pPr>
                <a:defRPr/>
              </a:pPr>
              <a:t>10</a:t>
            </a:fld>
            <a:endParaRPr lang="en-US" altLang="x-none"/>
          </a:p>
        </p:txBody>
      </p:sp>
      <p:sp>
        <p:nvSpPr>
          <p:cNvPr id="68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7E2FE9-8377-6947-A35D-2A5BBA1EBF48}" type="slidenum">
              <a:rPr lang="en-US" altLang="x-none"/>
              <a:pPr>
                <a:defRPr/>
              </a:pPr>
              <a:t>11</a:t>
            </a:fld>
            <a:endParaRPr lang="en-US" altLang="x-none"/>
          </a:p>
        </p:txBody>
      </p:sp>
      <p:sp>
        <p:nvSpPr>
          <p:cNvPr id="68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25CF96-455B-564B-919E-24865ED93382}" type="slidenum">
              <a:rPr lang="en-US" altLang="x-none"/>
              <a:pPr>
                <a:defRPr/>
              </a:pPr>
              <a:t>12</a:t>
            </a:fld>
            <a:endParaRPr lang="en-US" altLang="x-none"/>
          </a:p>
        </p:txBody>
      </p:sp>
      <p:sp>
        <p:nvSpPr>
          <p:cNvPr id="68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CAF265-AC8E-7940-BC91-00A6DD2EBFEE}" type="slidenum">
              <a:rPr lang="en-US" altLang="x-none"/>
              <a:pPr>
                <a:defRPr/>
              </a:pPr>
              <a:t>13</a:t>
            </a:fld>
            <a:endParaRPr lang="en-US" altLang="x-none"/>
          </a:p>
        </p:txBody>
      </p:sp>
      <p:sp>
        <p:nvSpPr>
          <p:cNvPr id="67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3581402-E925-E441-901A-43DF5823B1A7}" type="slidenum">
              <a:rPr lang="en-US" altLang="x-none"/>
              <a:pPr>
                <a:defRPr/>
              </a:pPr>
              <a:t>14</a:t>
            </a:fld>
            <a:endParaRPr lang="en-US" altLang="x-none"/>
          </a:p>
        </p:txBody>
      </p:sp>
      <p:sp>
        <p:nvSpPr>
          <p:cNvPr id="67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B45D05-EF13-1947-8E6E-91E76D4CB36B}" type="slidenum">
              <a:rPr lang="en-US" altLang="x-none"/>
              <a:pPr>
                <a:defRPr/>
              </a:pPr>
              <a:t>15</a:t>
            </a:fld>
            <a:endParaRPr lang="en-US" altLang="x-none"/>
          </a:p>
        </p:txBody>
      </p:sp>
      <p:sp>
        <p:nvSpPr>
          <p:cNvPr id="67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0140FB-F683-4A4D-9036-BE51C97A95B2}" type="slidenum">
              <a:rPr lang="en-US" altLang="x-none"/>
              <a:pPr>
                <a:defRPr/>
              </a:pPr>
              <a:t>16</a:t>
            </a:fld>
            <a:endParaRPr lang="en-US" altLang="x-none"/>
          </a:p>
        </p:txBody>
      </p:sp>
      <p:sp>
        <p:nvSpPr>
          <p:cNvPr id="70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x-none" dirty="0"/>
              <a:t>In addition to or in lieu of the </a:t>
            </a:r>
            <a:r>
              <a:rPr lang="uk-UA" altLang="x-none" dirty="0"/>
              <a:t>Гра для повторення вірша</a:t>
            </a:r>
            <a:r>
              <a:rPr lang="en-US" altLang="x-none" dirty="0"/>
              <a:t> in the textbook, show the children the </a:t>
            </a:r>
            <a:r>
              <a:rPr lang="uk-UA" altLang="x-none" dirty="0"/>
              <a:t>Вірш напам’ять</a:t>
            </a:r>
            <a:r>
              <a:rPr lang="en-US" altLang="x-none" dirty="0"/>
              <a:t> with blanks for some of the words. Have the children fill in the blanks.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72E66E8-A74B-A445-B830-E46F6F2B3949}" type="slidenum">
              <a:rPr lang="en-US" altLang="x-none"/>
              <a:pPr>
                <a:defRPr/>
              </a:pPr>
              <a:t>17</a:t>
            </a:fld>
            <a:endParaRPr lang="en-US" altLang="x-none"/>
          </a:p>
        </p:txBody>
      </p:sp>
      <p:sp>
        <p:nvSpPr>
          <p:cNvPr id="70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98A4E65-E368-C946-9286-DF58D80210E9}" type="slidenum">
              <a:rPr lang="en-US" altLang="x-none"/>
              <a:pPr>
                <a:defRPr/>
              </a:pPr>
              <a:t>18</a:t>
            </a:fld>
            <a:endParaRPr lang="en-US" altLang="x-none"/>
          </a:p>
        </p:txBody>
      </p:sp>
      <p:sp>
        <p:nvSpPr>
          <p:cNvPr id="70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50374A-7398-7A4E-94F2-8C8E7AAB94DF}" type="slidenum">
              <a:rPr lang="en-US" altLang="x-none"/>
              <a:pPr>
                <a:defRPr/>
              </a:pPr>
              <a:t>19</a:t>
            </a:fld>
            <a:endParaRPr lang="en-US" altLang="x-none"/>
          </a:p>
        </p:txBody>
      </p:sp>
      <p:sp>
        <p:nvSpPr>
          <p:cNvPr id="71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AB4634-EF2E-B944-8F75-2B04691C68DC}" type="slidenum">
              <a:rPr lang="en-US" altLang="x-none"/>
              <a:pPr>
                <a:defRPr/>
              </a:pPr>
              <a:t>20</a:t>
            </a:fld>
            <a:endParaRPr lang="en-US" altLang="x-none"/>
          </a:p>
        </p:txBody>
      </p:sp>
      <p:sp>
        <p:nvSpPr>
          <p:cNvPr id="70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041D206-880F-E04A-A045-2B27D17C3408}" type="slidenum">
              <a:rPr lang="en-US" altLang="x-none"/>
              <a:pPr>
                <a:defRPr/>
              </a:pPr>
              <a:t>21</a:t>
            </a:fld>
            <a:endParaRPr lang="en-US" altLang="x-none"/>
          </a:p>
        </p:txBody>
      </p:sp>
      <p:sp>
        <p:nvSpPr>
          <p:cNvPr id="71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03E6A83-688D-7A42-A519-14D793DD2058}" type="slidenum">
              <a:rPr lang="en-US" altLang="x-none"/>
              <a:pPr>
                <a:defRPr/>
              </a:pPr>
              <a:t>22</a:t>
            </a:fld>
            <a:endParaRPr lang="en-US" altLang="x-none"/>
          </a:p>
        </p:txBody>
      </p:sp>
      <p:sp>
        <p:nvSpPr>
          <p:cNvPr id="71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D4D440-9DE1-794F-9139-51AD9B3E5169}" type="slidenum">
              <a:rPr lang="en-US" altLang="x-none"/>
              <a:pPr>
                <a:defRPr/>
              </a:pPr>
              <a:t>23</a:t>
            </a:fld>
            <a:endParaRPr lang="en-US" altLang="x-none"/>
          </a:p>
        </p:txBody>
      </p:sp>
      <p:sp>
        <p:nvSpPr>
          <p:cNvPr id="71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2929B49-94B1-2A4F-B57B-AF26555571C3}" type="slidenum">
              <a:rPr lang="en-US" altLang="x-none"/>
              <a:pPr>
                <a:defRPr/>
              </a:pPr>
              <a:t>24</a:t>
            </a:fld>
            <a:endParaRPr lang="en-US" altLang="x-none"/>
          </a:p>
        </p:txBody>
      </p:sp>
      <p:sp>
        <p:nvSpPr>
          <p:cNvPr id="427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704C808-8B4C-D747-B732-EF584F10EFE4}" type="slidenum">
              <a:rPr lang="en-US" altLang="x-none"/>
              <a:pPr>
                <a:defRPr/>
              </a:pPr>
              <a:t>25</a:t>
            </a:fld>
            <a:endParaRPr lang="en-US" altLang="x-none"/>
          </a:p>
        </p:txBody>
      </p:sp>
      <p:sp>
        <p:nvSpPr>
          <p:cNvPr id="64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FA7AED-CF14-E143-9C41-F6E2D1F92009}" type="slidenum">
              <a:rPr lang="en-US" altLang="x-none"/>
              <a:pPr>
                <a:defRPr/>
              </a:pPr>
              <a:t>26</a:t>
            </a:fld>
            <a:endParaRPr lang="en-US" altLang="x-none"/>
          </a:p>
        </p:txBody>
      </p:sp>
      <p:sp>
        <p:nvSpPr>
          <p:cNvPr id="64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271789-54DD-5940-888E-7503DA65A42E}" type="slidenum">
              <a:rPr lang="en-US" altLang="x-none"/>
              <a:pPr>
                <a:defRPr/>
              </a:pPr>
              <a:t>27</a:t>
            </a:fld>
            <a:endParaRPr lang="en-US" altLang="x-none"/>
          </a:p>
        </p:txBody>
      </p:sp>
      <p:sp>
        <p:nvSpPr>
          <p:cNvPr id="64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CD03364-1F75-C747-AABB-E206130EE929}" type="slidenum">
              <a:rPr lang="en-US" altLang="x-none"/>
              <a:pPr>
                <a:defRPr/>
              </a:pPr>
              <a:t>28</a:t>
            </a:fld>
            <a:endParaRPr lang="en-US" altLang="x-none"/>
          </a:p>
        </p:txBody>
      </p:sp>
      <p:sp>
        <p:nvSpPr>
          <p:cNvPr id="65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104239D-3333-E840-B7E4-12AC13D9E5ED}" type="slidenum">
              <a:rPr lang="en-US" altLang="x-none"/>
              <a:pPr>
                <a:defRPr/>
              </a:pPr>
              <a:t>29</a:t>
            </a:fld>
            <a:endParaRPr lang="en-US" altLang="x-none"/>
          </a:p>
        </p:txBody>
      </p:sp>
      <p:sp>
        <p:nvSpPr>
          <p:cNvPr id="65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3907EB-2113-1D44-B471-F431A11CF4FD}" type="slidenum">
              <a:rPr lang="en-US" altLang="x-none"/>
              <a:pPr>
                <a:defRPr/>
              </a:pPr>
              <a:t>30</a:t>
            </a:fld>
            <a:endParaRPr lang="en-US" altLang="x-none"/>
          </a:p>
        </p:txBody>
      </p:sp>
      <p:sp>
        <p:nvSpPr>
          <p:cNvPr id="65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45A032E-BCA3-DE42-8434-05326D1AD31B}" type="slidenum">
              <a:rPr lang="en-US" altLang="x-none"/>
              <a:pPr>
                <a:defRPr/>
              </a:pPr>
              <a:t>31</a:t>
            </a:fld>
            <a:endParaRPr lang="en-US" altLang="x-none"/>
          </a:p>
        </p:txBody>
      </p:sp>
      <p:sp>
        <p:nvSpPr>
          <p:cNvPr id="65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BE74D8-D4CB-A340-BBD3-7AC4C8D80108}" type="slidenum">
              <a:rPr lang="en-US" altLang="x-none"/>
              <a:pPr>
                <a:defRPr/>
              </a:pPr>
              <a:t>32</a:t>
            </a:fld>
            <a:endParaRPr lang="en-US" altLang="x-none"/>
          </a:p>
        </p:txBody>
      </p:sp>
      <p:sp>
        <p:nvSpPr>
          <p:cNvPr id="65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54D795-7DF0-EA45-976B-9B8E037DEED6}" type="slidenum">
              <a:rPr lang="en-US" altLang="x-none"/>
              <a:pPr>
                <a:defRPr/>
              </a:pPr>
              <a:t>33</a:t>
            </a:fld>
            <a:endParaRPr lang="en-US" altLang="x-none"/>
          </a:p>
        </p:txBody>
      </p:sp>
      <p:sp>
        <p:nvSpPr>
          <p:cNvPr id="66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455ABA8-FCCD-2240-B5DC-979DF81CA0EC}" type="slidenum">
              <a:rPr lang="en-US" altLang="x-none"/>
              <a:pPr>
                <a:defRPr/>
              </a:pPr>
              <a:t>34</a:t>
            </a:fld>
            <a:endParaRPr lang="en-US" altLang="x-none"/>
          </a:p>
        </p:txBody>
      </p:sp>
      <p:sp>
        <p:nvSpPr>
          <p:cNvPr id="66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D613B4-C742-2147-82AA-29869DD9C825}" type="slidenum">
              <a:rPr lang="en-US" altLang="x-none"/>
              <a:pPr>
                <a:defRPr/>
              </a:pPr>
              <a:t>35</a:t>
            </a:fld>
            <a:endParaRPr lang="en-US" altLang="x-none"/>
          </a:p>
        </p:txBody>
      </p:sp>
      <p:sp>
        <p:nvSpPr>
          <p:cNvPr id="66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20056B7-9D4D-8848-8B17-2299B9DB8FA1}" type="slidenum">
              <a:rPr lang="en-US" altLang="x-none"/>
              <a:pPr>
                <a:defRPr/>
              </a:pPr>
              <a:t>36</a:t>
            </a:fld>
            <a:endParaRPr lang="en-US" altLang="x-none"/>
          </a:p>
        </p:txBody>
      </p:sp>
      <p:sp>
        <p:nvSpPr>
          <p:cNvPr id="66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E6358-0FD0-C840-8ADD-3A5E32340A78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74381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74CD1-6005-CA45-A71F-5CD6C0F5C3ED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65842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7A74E-4EDC-E142-9491-58228E49FF00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009662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5EAF8-071F-A949-9E22-FCC592B88062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13109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412E2-4342-C444-A57C-37F458880899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505449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E8BA1-991D-B34C-AE86-7A563D231AE6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437434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1AEB4-AF6D-4345-AE54-166D59862787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122647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B12E0-3D46-9E46-A2BA-99FA8A323243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53999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97337-83D0-8543-95F5-CCDE096F6763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510544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09712-EEBA-5D43-A24C-7C4980749FCB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527502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4D84B-83FA-C746-A655-9829D87895A4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711522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D154EAB-CEE4-8F4F-8B6A-8F394EB6C22F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5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1721C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13" Type="http://schemas.openxmlformats.org/officeDocument/2006/relationships/image" Target="../media/image9.jp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12" Type="http://schemas.openxmlformats.org/officeDocument/2006/relationships/image" Target="../media/image2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11" Type="http://schemas.openxmlformats.org/officeDocument/2006/relationships/image" Target="../media/image25.jpg"/><Relationship Id="rId5" Type="http://schemas.openxmlformats.org/officeDocument/2006/relationships/image" Target="../media/image19.jpg"/><Relationship Id="rId10" Type="http://schemas.openxmlformats.org/officeDocument/2006/relationships/image" Target="../media/image24.jpg"/><Relationship Id="rId4" Type="http://schemas.openxmlformats.org/officeDocument/2006/relationships/image" Target="../media/image18.jpg"/><Relationship Id="rId9" Type="http://schemas.openxmlformats.org/officeDocument/2006/relationships/image" Target="../media/image23.jp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7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7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25.jp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23.jpg"/><Relationship Id="rId5" Type="http://schemas.openxmlformats.org/officeDocument/2006/relationships/image" Target="../media/image29.png"/><Relationship Id="rId15" Type="http://schemas.openxmlformats.org/officeDocument/2006/relationships/image" Target="../media/image15.jpeg"/><Relationship Id="rId10" Type="http://schemas.openxmlformats.org/officeDocument/2006/relationships/image" Target="../media/image22.jp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9.jp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2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18.jpg"/><Relationship Id="rId5" Type="http://schemas.openxmlformats.org/officeDocument/2006/relationships/image" Target="../media/image29.png"/><Relationship Id="rId10" Type="http://schemas.openxmlformats.org/officeDocument/2006/relationships/image" Target="../media/image34.jp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9.jpg"/><Relationship Id="rId5" Type="http://schemas.openxmlformats.org/officeDocument/2006/relationships/image" Target="../media/image29.png"/><Relationship Id="rId10" Type="http://schemas.openxmlformats.org/officeDocument/2006/relationships/image" Target="../media/image34.jp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5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6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microsoft.com/office/2007/relationships/hdphoto" Target="../media/hdphoto1.wdp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8.jpg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9.jpg"/><Relationship Id="rId9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8.jp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11" Type="http://schemas.openxmlformats.org/officeDocument/2006/relationships/image" Target="../media/image39.jpg"/><Relationship Id="rId5" Type="http://schemas.openxmlformats.org/officeDocument/2006/relationships/image" Target="../media/image41.jpg"/><Relationship Id="rId10" Type="http://schemas.microsoft.com/office/2007/relationships/hdphoto" Target="../media/hdphoto1.wdp"/><Relationship Id="rId4" Type="http://schemas.openxmlformats.org/officeDocument/2006/relationships/image" Target="../media/image40.jpg"/><Relationship Id="rId9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8.jpg"/><Relationship Id="rId7" Type="http://schemas.openxmlformats.org/officeDocument/2006/relationships/image" Target="../media/image40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45.png"/><Relationship Id="rId5" Type="http://schemas.openxmlformats.org/officeDocument/2006/relationships/image" Target="../media/image9.jpg"/><Relationship Id="rId10" Type="http://schemas.openxmlformats.org/officeDocument/2006/relationships/image" Target="../media/image44.png"/><Relationship Id="rId4" Type="http://schemas.openxmlformats.org/officeDocument/2006/relationships/image" Target="../media/image42.jpg"/><Relationship Id="rId9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44.png"/><Relationship Id="rId3" Type="http://schemas.openxmlformats.org/officeDocument/2006/relationships/image" Target="../media/image38.jpg"/><Relationship Id="rId7" Type="http://schemas.openxmlformats.org/officeDocument/2006/relationships/image" Target="../media/image9.jp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39.jpg"/><Relationship Id="rId5" Type="http://schemas.openxmlformats.org/officeDocument/2006/relationships/image" Target="../media/image47.png"/><Relationship Id="rId10" Type="http://schemas.openxmlformats.org/officeDocument/2006/relationships/image" Target="../media/image40.jpg"/><Relationship Id="rId4" Type="http://schemas.openxmlformats.org/officeDocument/2006/relationships/image" Target="../media/image46.jpg"/><Relationship Id="rId9" Type="http://schemas.openxmlformats.org/officeDocument/2006/relationships/image" Target="../media/image42.jpg"/><Relationship Id="rId1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13" Type="http://schemas.openxmlformats.org/officeDocument/2006/relationships/image" Target="../media/image43.png"/><Relationship Id="rId3" Type="http://schemas.openxmlformats.org/officeDocument/2006/relationships/image" Target="../media/image48.jpg"/><Relationship Id="rId7" Type="http://schemas.openxmlformats.org/officeDocument/2006/relationships/image" Target="../media/image38.jpg"/><Relationship Id="rId12" Type="http://schemas.openxmlformats.org/officeDocument/2006/relationships/image" Target="../media/image39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40.jpg"/><Relationship Id="rId5" Type="http://schemas.openxmlformats.org/officeDocument/2006/relationships/image" Target="../media/image9.jpg"/><Relationship Id="rId15" Type="http://schemas.openxmlformats.org/officeDocument/2006/relationships/image" Target="../media/image45.png"/><Relationship Id="rId10" Type="http://schemas.microsoft.com/office/2007/relationships/hdphoto" Target="../media/hdphoto2.wdp"/><Relationship Id="rId4" Type="http://schemas.openxmlformats.org/officeDocument/2006/relationships/image" Target="../media/image42.jpg"/><Relationship Id="rId9" Type="http://schemas.openxmlformats.org/officeDocument/2006/relationships/image" Target="../media/image47.png"/><Relationship Id="rId1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13" Type="http://schemas.openxmlformats.org/officeDocument/2006/relationships/image" Target="../media/image40.jpg"/><Relationship Id="rId3" Type="http://schemas.openxmlformats.org/officeDocument/2006/relationships/image" Target="../media/image49.jpg"/><Relationship Id="rId7" Type="http://schemas.openxmlformats.org/officeDocument/2006/relationships/image" Target="../media/image48.jpg"/><Relationship Id="rId12" Type="http://schemas.microsoft.com/office/2007/relationships/hdphoto" Target="../media/hdphoto2.wdp"/><Relationship Id="rId17" Type="http://schemas.openxmlformats.org/officeDocument/2006/relationships/image" Target="../media/image45.png"/><Relationship Id="rId2" Type="http://schemas.openxmlformats.org/officeDocument/2006/relationships/notesSlide" Target="../notesSlides/notesSlide36.xml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47.png"/><Relationship Id="rId5" Type="http://schemas.openxmlformats.org/officeDocument/2006/relationships/image" Target="../media/image9.jpg"/><Relationship Id="rId15" Type="http://schemas.openxmlformats.org/officeDocument/2006/relationships/image" Target="../media/image43.png"/><Relationship Id="rId10" Type="http://schemas.openxmlformats.org/officeDocument/2006/relationships/image" Target="../media/image46.jpg"/><Relationship Id="rId4" Type="http://schemas.openxmlformats.org/officeDocument/2006/relationships/image" Target="../media/image50.jpg"/><Relationship Id="rId9" Type="http://schemas.openxmlformats.org/officeDocument/2006/relationships/image" Target="../media/image38.jpg"/><Relationship Id="rId1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2" name="Text Box 12"/>
          <p:cNvSpPr txBox="1">
            <a:spLocks noChangeArrowheads="1"/>
          </p:cNvSpPr>
          <p:nvPr/>
        </p:nvSpPr>
        <p:spPr bwMode="auto">
          <a:xfrm>
            <a:off x="6781800" y="2057400"/>
            <a:ext cx="1981200" cy="708025"/>
          </a:xfrm>
          <a:prstGeom prst="rect">
            <a:avLst/>
          </a:prstGeom>
          <a:solidFill>
            <a:srgbClr val="006D6B"/>
          </a:solidFill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uk-UA" altLang="x-none" dirty="0">
                <a:solidFill>
                  <a:schemeClr val="bg1"/>
                </a:solidFill>
              </a:rPr>
              <a:t>Серія Д</a:t>
            </a:r>
            <a:endParaRPr lang="en-US" altLang="x-none" sz="2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uk-UA" altLang="x-none" sz="1600" dirty="0">
                <a:solidFill>
                  <a:schemeClr val="bg1"/>
                </a:solidFill>
              </a:rPr>
              <a:t>Урок </a:t>
            </a:r>
            <a:r>
              <a:rPr lang="en-US" altLang="x-none" sz="1600" dirty="0">
                <a:solidFill>
                  <a:schemeClr val="bg1"/>
                </a:solidFill>
              </a:rPr>
              <a:t>4</a:t>
            </a:r>
            <a:endParaRPr lang="en-US" altLang="x-none" sz="2000" dirty="0">
              <a:solidFill>
                <a:schemeClr val="bg1"/>
              </a:solidFill>
            </a:endParaRPr>
          </a:p>
        </p:txBody>
      </p:sp>
      <p:sp>
        <p:nvSpPr>
          <p:cNvPr id="34816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1524000"/>
          </a:xfrm>
        </p:spPr>
        <p:txBody>
          <a:bodyPr anchor="ctr"/>
          <a:lstStyle/>
          <a:p>
            <a:pPr eaLnBrk="1" hangingPunct="1">
              <a:defRPr/>
            </a:pPr>
            <a:r>
              <a:rPr lang="uk-UA" altLang="x-none" sz="5400" dirty="0"/>
              <a:t>Кубики віри</a:t>
            </a:r>
            <a:br>
              <a:rPr lang="en-US" altLang="x-none" sz="5400" dirty="0"/>
            </a:br>
            <a:endParaRPr lang="en-US" altLang="x-none" sz="4400" dirty="0"/>
          </a:p>
        </p:txBody>
      </p:sp>
      <p:grpSp>
        <p:nvGrpSpPr>
          <p:cNvPr id="20" name="Group 6"/>
          <p:cNvGrpSpPr>
            <a:grpSpLocks noChangeAspect="1"/>
          </p:cNvGrpSpPr>
          <p:nvPr/>
        </p:nvGrpSpPr>
        <p:grpSpPr bwMode="auto">
          <a:xfrm>
            <a:off x="389756" y="2590800"/>
            <a:ext cx="8361810" cy="3551238"/>
            <a:chOff x="1036982" y="2045877"/>
            <a:chExt cx="9837534" cy="4178634"/>
          </a:xfrm>
        </p:grpSpPr>
        <p:pic>
          <p:nvPicPr>
            <p:cNvPr id="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740000">
              <a:off x="8476210" y="459157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080000">
              <a:off x="7278237" y="409462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360000">
              <a:off x="6024023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40000">
              <a:off x="4738294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520000">
              <a:off x="3482384" y="409462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2286350" y="4601512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0">
              <a:off x="9732688" y="3278313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140000">
              <a:off x="8534791" y="266209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600000">
              <a:off x="7279933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6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">
              <a:off x="6024023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7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0000">
              <a:off x="4738294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8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000000">
              <a:off x="3482384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9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460000">
              <a:off x="2226472" y="267203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1036982" y="3288252"/>
              <a:ext cx="1148132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9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Кубики віри</a:t>
            </a:r>
            <a:br>
              <a:rPr lang="en-US" altLang="x-none" dirty="0"/>
            </a:br>
            <a:endParaRPr lang="en-US" altLang="x-none" dirty="0"/>
          </a:p>
        </p:txBody>
      </p:sp>
      <p:sp>
        <p:nvSpPr>
          <p:cNvPr id="336919" name="Rectangle 23" descr="Bouquet"/>
          <p:cNvSpPr>
            <a:spLocks noChangeArrowheads="1"/>
          </p:cNvSpPr>
          <p:nvPr/>
        </p:nvSpPr>
        <p:spPr bwMode="auto">
          <a:xfrm>
            <a:off x="5029200" y="2209800"/>
            <a:ext cx="3810000" cy="41148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x-none" altLang="x-none">
              <a:ea typeface="ＭＳ Ｐゴシック" charset="-128"/>
            </a:endParaRPr>
          </a:p>
        </p:txBody>
      </p:sp>
      <p:sp>
        <p:nvSpPr>
          <p:cNvPr id="336920" name="Text Box 24"/>
          <p:cNvSpPr txBox="1">
            <a:spLocks noChangeArrowheads="1"/>
          </p:cNvSpPr>
          <p:nvPr/>
        </p:nvSpPr>
        <p:spPr bwMode="auto">
          <a:xfrm>
            <a:off x="5029200" y="2286000"/>
            <a:ext cx="3776663" cy="3942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30188" indent="-230188"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uk-UA" altLang="x-none" b="1" i="1" u="sng" dirty="0">
                <a:ea typeface="ＭＳ Ｐゴシック" charset="-128"/>
              </a:rPr>
              <a:t>Теми уроків серії Д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1400" dirty="0">
              <a:solidFill>
                <a:srgbClr val="FF0000"/>
              </a:solidFill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1	</a:t>
            </a:r>
            <a:r>
              <a:rPr lang="uk-UA" altLang="x-none" sz="2000" dirty="0">
                <a:ea typeface="ＭＳ Ｐゴシック" charset="-128"/>
              </a:rPr>
              <a:t>Руйнуючи диявольські хитрощі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2	</a:t>
            </a:r>
            <a:r>
              <a:rPr lang="uk-UA" altLang="x-none" sz="2000" dirty="0">
                <a:ea typeface="ＭＳ Ｐゴシック" charset="-128"/>
              </a:rPr>
              <a:t>Одягніть усі Божі обладунки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3	</a:t>
            </a:r>
            <a:r>
              <a:rPr lang="uk-UA" altLang="x-none" sz="2000" dirty="0">
                <a:ea typeface="ＭＳ Ｐゴシック" charset="-128"/>
              </a:rPr>
              <a:t>Стояти твердо проти гріха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solidFill>
                  <a:srgbClr val="DD2A1A"/>
                </a:solidFill>
                <a:ea typeface="ＭＳ Ｐゴシック" charset="-128"/>
              </a:rPr>
              <a:t>4	</a:t>
            </a:r>
            <a:r>
              <a:rPr lang="uk-UA" altLang="x-none" sz="2000" dirty="0">
                <a:solidFill>
                  <a:srgbClr val="DD2A1A"/>
                </a:solidFill>
                <a:ea typeface="ＭＳ Ｐゴシック" charset="-128"/>
              </a:rPr>
              <a:t>Стати христовим воїном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5	</a:t>
            </a:r>
            <a:r>
              <a:rPr lang="uk-UA" altLang="x-none" sz="2000" dirty="0">
                <a:ea typeface="ＭＳ Ｐゴシック" charset="-128"/>
              </a:rPr>
              <a:t>Зміна наших сердець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6	</a:t>
            </a:r>
            <a:r>
              <a:rPr lang="uk-UA" altLang="x-none" sz="2000" dirty="0">
                <a:ea typeface="ＭＳ Ｐゴシック" charset="-128"/>
              </a:rPr>
              <a:t>Життя христового воїна</a:t>
            </a:r>
            <a:endParaRPr lang="en-US" altLang="x-none" sz="2000" dirty="0">
              <a:ea typeface="ＭＳ Ｐゴシック" charset="-128"/>
            </a:endParaRPr>
          </a:p>
        </p:txBody>
      </p:sp>
      <p:sp>
        <p:nvSpPr>
          <p:cNvPr id="336921" name="AutoShape 25"/>
          <p:cNvSpPr>
            <a:spLocks noChangeArrowheads="1"/>
          </p:cNvSpPr>
          <p:nvPr/>
        </p:nvSpPr>
        <p:spPr bwMode="auto">
          <a:xfrm>
            <a:off x="4267200" y="4038600"/>
            <a:ext cx="665163" cy="355600"/>
          </a:xfrm>
          <a:custGeom>
            <a:avLst/>
            <a:gdLst>
              <a:gd name="T0" fmla="*/ 508573 w 21600"/>
              <a:gd name="T1" fmla="*/ 0 h 21600"/>
              <a:gd name="T2" fmla="*/ 0 w 21600"/>
              <a:gd name="T3" fmla="*/ 177800 h 21600"/>
              <a:gd name="T4" fmla="*/ 508573 w 21600"/>
              <a:gd name="T5" fmla="*/ 355600 h 21600"/>
              <a:gd name="T6" fmla="*/ 665163 w 21600"/>
              <a:gd name="T7" fmla="*/ 177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51 h 21600"/>
              <a:gd name="T14" fmla="*/ 19082 w 21600"/>
              <a:gd name="T15" fmla="*/ 161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515" y="0"/>
                </a:moveTo>
                <a:lnTo>
                  <a:pt x="16515" y="5451"/>
                </a:lnTo>
                <a:lnTo>
                  <a:pt x="3375" y="5451"/>
                </a:lnTo>
                <a:lnTo>
                  <a:pt x="3375" y="16149"/>
                </a:lnTo>
                <a:lnTo>
                  <a:pt x="16515" y="16149"/>
                </a:lnTo>
                <a:lnTo>
                  <a:pt x="16515" y="21600"/>
                </a:lnTo>
                <a:lnTo>
                  <a:pt x="21600" y="10800"/>
                </a:lnTo>
                <a:lnTo>
                  <a:pt x="16515" y="0"/>
                </a:lnTo>
                <a:close/>
              </a:path>
              <a:path w="21600" h="21600">
                <a:moveTo>
                  <a:pt x="1350" y="5451"/>
                </a:moveTo>
                <a:lnTo>
                  <a:pt x="1350" y="16149"/>
                </a:lnTo>
                <a:lnTo>
                  <a:pt x="2700" y="16149"/>
                </a:lnTo>
                <a:lnTo>
                  <a:pt x="2700" y="5451"/>
                </a:lnTo>
                <a:lnTo>
                  <a:pt x="1350" y="5451"/>
                </a:lnTo>
                <a:close/>
              </a:path>
              <a:path w="21600" h="21600">
                <a:moveTo>
                  <a:pt x="0" y="5451"/>
                </a:moveTo>
                <a:lnTo>
                  <a:pt x="0" y="16149"/>
                </a:lnTo>
                <a:lnTo>
                  <a:pt x="675" y="16149"/>
                </a:lnTo>
                <a:lnTo>
                  <a:pt x="675" y="5451"/>
                </a:lnTo>
                <a:lnTo>
                  <a:pt x="0" y="5451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36930" name="Picture 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723" y="1981200"/>
            <a:ext cx="3163429" cy="4495800"/>
          </a:xfrm>
          <a:prstGeom prst="rect">
            <a:avLst/>
          </a:prstGeom>
          <a:noFill/>
          <a:ln>
            <a:noFill/>
          </a:ln>
          <a:effectLst>
            <a:outerShdw blurRad="63500" dist="101600" dir="2700000" algn="ctr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E0E4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1000"/>
                                        <p:tgtEl>
                                          <p:spTgt spid="336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36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36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336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36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36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3692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19" grpId="0" animBg="1" autoUpdateAnimBg="0"/>
      <p:bldP spid="336920" grpId="0" build="p"/>
      <p:bldP spid="3369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700419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7004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86525" y="4799571"/>
            <a:ext cx="1814513" cy="195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3137" y="2038350"/>
            <a:ext cx="1876051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0425" y="2286713"/>
            <a:ext cx="2335213" cy="749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9350" y="2219676"/>
            <a:ext cx="2336800" cy="88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892" y="3562350"/>
            <a:ext cx="2343016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1610" y="3400425"/>
            <a:ext cx="235189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0328" y="3727450"/>
            <a:ext cx="197325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29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2648" y="4981575"/>
            <a:ext cx="2255442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0435" name="Picture 1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2800" y="5029435"/>
            <a:ext cx="2413000" cy="1533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0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70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70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70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70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70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70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70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000"/>
                                        <p:tgtEl>
                                          <p:spTgt spid="70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70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69699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0725" name="Picture 8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9705" name="Picture 9" descr="F1-S3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9712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587" y="1752600"/>
            <a:ext cx="1876051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9713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77000" y="3658313"/>
            <a:ext cx="2335213" cy="749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66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66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73011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30126" name="AutoShape 14"/>
          <p:cNvSpPr>
            <a:spLocks noChangeArrowheads="1"/>
          </p:cNvSpPr>
          <p:nvPr/>
        </p:nvSpPr>
        <p:spPr bwMode="auto">
          <a:xfrm>
            <a:off x="1524000" y="3429000"/>
            <a:ext cx="6172200" cy="12192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Ісус сказав: «Я Правда…» (Івана</a:t>
            </a:r>
            <a:r>
              <a:rPr lang="uk-UA" dirty="0"/>
              <a:t> </a:t>
            </a:r>
            <a:r>
              <a:rPr lang="en-US" altLang="x-none" i="1" dirty="0"/>
              <a:t>14:6).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3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01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732163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4821" name="Picture 6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7" descr="F1-S3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2168" name="Picture 8" descr="F1-S4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2174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9350" y="2219676"/>
            <a:ext cx="2336800" cy="88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3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732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734211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34223" name="AutoShape 15"/>
          <p:cNvSpPr>
            <a:spLocks noChangeArrowheads="1"/>
          </p:cNvSpPr>
          <p:nvPr/>
        </p:nvSpPr>
        <p:spPr bwMode="auto">
          <a:xfrm>
            <a:off x="2209800" y="3124200"/>
            <a:ext cx="4800600" cy="17526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А вся праведність наша </a:t>
            </a:r>
            <a:br>
              <a:rPr lang="uk-UA" i="1" dirty="0"/>
            </a:br>
            <a:r>
              <a:rPr lang="uk-UA" i="1" dirty="0"/>
              <a:t>[усі наші добрі справи] немов поплямована одіж (Ісая</a:t>
            </a:r>
            <a:r>
              <a:rPr lang="uk-UA" dirty="0"/>
              <a:t> </a:t>
            </a:r>
            <a:r>
              <a:rPr lang="en-US" altLang="x-none" i="1" dirty="0"/>
              <a:t>64:6).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3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736259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8917" name="Picture 6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7" descr="F1-S3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8" descr="F1-S4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65" name="Picture 9" descr="F1-S5"/>
          <p:cNvPicPr>
            <a:picLocks noChangeAspect="1" noChangeArrowheads="1"/>
          </p:cNvPicPr>
          <p:nvPr/>
        </p:nvPicPr>
        <p:blipFill>
          <a:blip r:embed="rId6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66" name="Picture 10" descr="F1-S6"/>
          <p:cNvPicPr>
            <a:picLocks noChangeAspect="1" noChangeArrowheads="1"/>
          </p:cNvPicPr>
          <p:nvPr/>
        </p:nvPicPr>
        <p:blipFill>
          <a:blip r:embed="rId7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76400"/>
            <a:ext cx="6953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67" name="Picture 11" descr="F1-S7"/>
          <p:cNvPicPr>
            <a:picLocks noChangeAspect="1" noChangeArrowheads="1"/>
          </p:cNvPicPr>
          <p:nvPr/>
        </p:nvPicPr>
        <p:blipFill>
          <a:blip r:embed="rId8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1695450"/>
            <a:ext cx="89535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68" name="Picture 12" descr="F1-S8"/>
          <p:cNvPicPr>
            <a:picLocks noChangeAspect="1" noChangeArrowheads="1"/>
          </p:cNvPicPr>
          <p:nvPr/>
        </p:nvPicPr>
        <p:blipFill>
          <a:blip r:embed="rId9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676525"/>
            <a:ext cx="8413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70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3667" y="5029200"/>
            <a:ext cx="2343016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71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54385" y="1828800"/>
            <a:ext cx="235189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72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76403" y="1676400"/>
            <a:ext cx="197325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6273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598" y="3505200"/>
            <a:ext cx="2255442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3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73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73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736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73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1000"/>
                                        <p:tgtEl>
                                          <p:spTgt spid="736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1000"/>
                                        <p:tgtEl>
                                          <p:spTgt spid="73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736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71747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1749" name="AutoShape 5"/>
          <p:cNvSpPr>
            <a:spLocks noChangeArrowheads="1"/>
          </p:cNvSpPr>
          <p:nvPr/>
        </p:nvSpPr>
        <p:spPr bwMode="auto">
          <a:xfrm>
            <a:off x="1447800" y="2514600"/>
            <a:ext cx="6324600" cy="2971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Бо Боже Слово живе та діяльне, гостріше від усякого меча обосічного, проходить воно аж до поділу душі й духа, суглобів та мозків, і спосібне судити думки та наміри серця</a:t>
            </a:r>
            <a:r>
              <a:rPr lang="uk-UA" dirty="0"/>
              <a:t> </a:t>
            </a:r>
            <a:r>
              <a:rPr lang="uk-UA" i="1" dirty="0"/>
              <a:t>(Євреїв </a:t>
            </a:r>
            <a:r>
              <a:rPr lang="en-US" altLang="x-none" i="1" dirty="0"/>
              <a:t>4:12).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17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79939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9942" name="AutoShape 6"/>
          <p:cNvSpPr>
            <a:spLocks noChangeArrowheads="1"/>
          </p:cNvSpPr>
          <p:nvPr/>
        </p:nvSpPr>
        <p:spPr bwMode="auto">
          <a:xfrm>
            <a:off x="1524000" y="3429000"/>
            <a:ext cx="6172200" cy="12192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«Бог каже: не кради!»</a:t>
            </a:r>
            <a:r>
              <a:rPr lang="uk-UA" dirty="0"/>
              <a:t> </a:t>
            </a:r>
            <a:r>
              <a:rPr lang="uk-UA" i="1" dirty="0"/>
              <a:t>(Вихід</a:t>
            </a:r>
            <a:r>
              <a:rPr lang="uk-UA" dirty="0"/>
              <a:t> </a:t>
            </a:r>
            <a:r>
              <a:rPr lang="en-US" altLang="x-none" i="1" dirty="0"/>
              <a:t>20:15).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99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81987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81989" name="AutoShape 5"/>
          <p:cNvSpPr>
            <a:spLocks noChangeArrowheads="1"/>
          </p:cNvSpPr>
          <p:nvPr/>
        </p:nvSpPr>
        <p:spPr bwMode="auto">
          <a:xfrm>
            <a:off x="1143000" y="3429000"/>
            <a:ext cx="6934200" cy="12192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«Бог каже: “Не бійся, з тобою бо Я”» </a:t>
            </a:r>
            <a:br>
              <a:rPr lang="uk-UA" i="1" dirty="0"/>
            </a:br>
            <a:r>
              <a:rPr lang="uk-UA" i="1" dirty="0"/>
              <a:t>(Ісая </a:t>
            </a:r>
            <a:r>
              <a:rPr lang="en-US" altLang="x-none" i="1" dirty="0"/>
              <a:t>41:10).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8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198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8403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84037" name="AutoShape 5"/>
          <p:cNvSpPr>
            <a:spLocks noChangeArrowheads="1"/>
          </p:cNvSpPr>
          <p:nvPr/>
        </p:nvSpPr>
        <p:spPr bwMode="auto">
          <a:xfrm>
            <a:off x="1371600" y="3429000"/>
            <a:ext cx="6477000" cy="12192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«Бог каже: добро робіть тим, </a:t>
            </a:r>
            <a:br>
              <a:rPr lang="uk-UA" i="1" dirty="0"/>
            </a:br>
            <a:r>
              <a:rPr lang="uk-UA" i="1" dirty="0"/>
              <a:t>хто ненавидить вас» (Луки </a:t>
            </a:r>
            <a:r>
              <a:rPr lang="en-US" altLang="x-none" i="1" dirty="0"/>
              <a:t>6:27).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8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7379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9157" name="Picture 9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Picture 10" descr="F1-S3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Picture 11" descr="F1-S4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12" descr="F1-S5"/>
          <p:cNvPicPr>
            <a:picLocks noChangeAspect="1" noChangeArrowheads="1"/>
          </p:cNvPicPr>
          <p:nvPr/>
        </p:nvPicPr>
        <p:blipFill>
          <a:blip r:embed="rId6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Picture 13" descr="F1-S6"/>
          <p:cNvPicPr>
            <a:picLocks noChangeAspect="1" noChangeArrowheads="1"/>
          </p:cNvPicPr>
          <p:nvPr/>
        </p:nvPicPr>
        <p:blipFill>
          <a:blip r:embed="rId7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76400"/>
            <a:ext cx="6953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2" name="Picture 14" descr="F1-S7"/>
          <p:cNvPicPr>
            <a:picLocks noChangeAspect="1" noChangeArrowheads="1"/>
          </p:cNvPicPr>
          <p:nvPr/>
        </p:nvPicPr>
        <p:blipFill>
          <a:blip r:embed="rId8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1695450"/>
            <a:ext cx="89535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3" name="Picture 15" descr="F1-S8"/>
          <p:cNvPicPr>
            <a:picLocks noChangeAspect="1" noChangeArrowheads="1"/>
          </p:cNvPicPr>
          <p:nvPr/>
        </p:nvPicPr>
        <p:blipFill>
          <a:blip r:embed="rId9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676525"/>
            <a:ext cx="8413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3808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4375" y="6296274"/>
            <a:ext cx="2617788" cy="31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3809" name="Picture 1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8400" y="4801159"/>
            <a:ext cx="1814513" cy="195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3810" name="Picture 1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77000" y="3200635"/>
            <a:ext cx="2413000" cy="1533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7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67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67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75843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5846" name="AutoShape 6"/>
          <p:cNvSpPr>
            <a:spLocks noChangeArrowheads="1"/>
          </p:cNvSpPr>
          <p:nvPr/>
        </p:nvSpPr>
        <p:spPr bwMode="auto">
          <a:xfrm>
            <a:off x="1828800" y="3124200"/>
            <a:ext cx="5562600" cy="17526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Бо дуже могутня ревна молитва праведного! (Якова</a:t>
            </a:r>
            <a:r>
              <a:rPr lang="uk-UA" dirty="0"/>
              <a:t> </a:t>
            </a:r>
            <a:r>
              <a:rPr lang="en-US" altLang="x-none" i="1" dirty="0"/>
              <a:t>5:16).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77891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53253" name="Picture 10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Picture 11" descr="F1-S3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Picture 12" descr="F1-S4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6" name="Picture 13" descr="F1-S5"/>
          <p:cNvPicPr>
            <a:picLocks noChangeAspect="1" noChangeArrowheads="1"/>
          </p:cNvPicPr>
          <p:nvPr/>
        </p:nvPicPr>
        <p:blipFill>
          <a:blip r:embed="rId6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7" name="Picture 14" descr="F1-S6"/>
          <p:cNvPicPr>
            <a:picLocks noChangeAspect="1" noChangeArrowheads="1"/>
          </p:cNvPicPr>
          <p:nvPr/>
        </p:nvPicPr>
        <p:blipFill>
          <a:blip r:embed="rId7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76400"/>
            <a:ext cx="6953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8" name="Picture 15" descr="F1-S7"/>
          <p:cNvPicPr>
            <a:picLocks noChangeAspect="1" noChangeArrowheads="1"/>
          </p:cNvPicPr>
          <p:nvPr/>
        </p:nvPicPr>
        <p:blipFill>
          <a:blip r:embed="rId8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1695450"/>
            <a:ext cx="89535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9" name="Picture 16" descr="F1-S8"/>
          <p:cNvPicPr>
            <a:picLocks noChangeAspect="1" noChangeArrowheads="1"/>
          </p:cNvPicPr>
          <p:nvPr/>
        </p:nvPicPr>
        <p:blipFill>
          <a:blip r:embed="rId9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676525"/>
            <a:ext cx="8413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0" name="Picture 1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4375" y="6296274"/>
            <a:ext cx="2617788" cy="31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02467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02471" name="Rectangle 7"/>
          <p:cNvSpPr>
            <a:spLocks noChangeArrowheads="1"/>
          </p:cNvSpPr>
          <p:nvPr/>
        </p:nvSpPr>
        <p:spPr bwMode="auto">
          <a:xfrm>
            <a:off x="306388" y="2286000"/>
            <a:ext cx="85328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Отже,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</a:t>
            </a:r>
            <a:r>
              <a:rPr lang="en-US" altLang="x-none" sz="3600" dirty="0">
                <a:solidFill>
                  <a:srgbClr val="007E39"/>
                </a:solidFill>
              </a:rPr>
              <a:t>__</a:t>
            </a:r>
            <a:r>
              <a:rPr lang="uk-UA" altLang="x-none" sz="3600" dirty="0">
                <a:solidFill>
                  <a:srgbClr val="007E39"/>
                </a:solidFill>
              </a:rPr>
              <a:t>,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sz="3600" dirty="0">
                <a:solidFill>
                  <a:srgbClr val="007E39"/>
                </a:solidFill>
              </a:rPr>
              <a:t>підперезавши стегна свої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</a:t>
            </a:r>
            <a:r>
              <a:rPr lang="en-US" altLang="x-none" sz="3600" dirty="0">
                <a:solidFill>
                  <a:srgbClr val="007E39"/>
                </a:solidFill>
              </a:rPr>
              <a:t>____, </a:t>
            </a:r>
            <a:r>
              <a:rPr lang="uk-UA" sz="3600" dirty="0">
                <a:solidFill>
                  <a:srgbClr val="007E39"/>
                </a:solidFill>
              </a:rPr>
              <a:t>і зодягнувшись у броню </a:t>
            </a:r>
            <a:r>
              <a:rPr lang="en-US" altLang="x-none" sz="3600" dirty="0">
                <a:solidFill>
                  <a:srgbClr val="007E39"/>
                </a:solidFill>
              </a:rPr>
              <a:t>_________</a:t>
            </a:r>
            <a:r>
              <a:rPr lang="uk-UA" altLang="x-none" sz="3600" dirty="0">
                <a:solidFill>
                  <a:srgbClr val="007E39"/>
                </a:solidFill>
              </a:rPr>
              <a:t>__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,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sz="3600" dirty="0">
                <a:solidFill>
                  <a:srgbClr val="007E39"/>
                </a:solidFill>
              </a:rPr>
              <a:t>і взувши ноги в готовість </a:t>
            </a:r>
            <a:r>
              <a:rPr lang="en-US" altLang="x-none" sz="3600" dirty="0">
                <a:solidFill>
                  <a:srgbClr val="007E39"/>
                </a:solidFill>
              </a:rPr>
              <a:t>_____</a:t>
            </a:r>
            <a:r>
              <a:rPr lang="uk-UA" altLang="x-none" sz="3600" dirty="0">
                <a:solidFill>
                  <a:srgbClr val="007E39"/>
                </a:solidFill>
              </a:rPr>
              <a:t>___</a:t>
            </a:r>
            <a:r>
              <a:rPr lang="en-US" altLang="x-none" sz="3600" dirty="0">
                <a:solidFill>
                  <a:srgbClr val="007E39"/>
                </a:solidFill>
              </a:rPr>
              <a:t>_ </a:t>
            </a:r>
            <a:r>
              <a:rPr lang="uk-UA" sz="3600" dirty="0">
                <a:solidFill>
                  <a:srgbClr val="007E39"/>
                </a:solidFill>
              </a:rPr>
              <a:t>миру. А найбільш над усе візьміть щита</a:t>
            </a:r>
            <a:r>
              <a:rPr lang="en-US" altLang="x-none" sz="3600" dirty="0">
                <a:solidFill>
                  <a:srgbClr val="007E39"/>
                </a:solidFill>
              </a:rPr>
              <a:t> ____</a:t>
            </a:r>
            <a:r>
              <a:rPr lang="uk-UA" altLang="x-none" sz="3600" dirty="0">
                <a:solidFill>
                  <a:srgbClr val="007E39"/>
                </a:solidFill>
              </a:rPr>
              <a:t>,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sz="3600" dirty="0">
                <a:solidFill>
                  <a:srgbClr val="007E39"/>
                </a:solidFill>
              </a:rPr>
              <a:t>яким зможете погасити всі огненні стріли лукавого</a:t>
            </a:r>
            <a:r>
              <a:rPr lang="en-US" altLang="x-none" sz="3600" dirty="0">
                <a:solidFill>
                  <a:srgbClr val="007E39"/>
                </a:solidFill>
              </a:rPr>
              <a:t>.</a:t>
            </a:r>
            <a:endParaRPr lang="en-US" altLang="x-none" sz="3200" dirty="0">
              <a:solidFill>
                <a:srgbClr val="007E39"/>
              </a:solidFill>
            </a:endParaRPr>
          </a:p>
        </p:txBody>
      </p:sp>
      <p:pic>
        <p:nvPicPr>
          <p:cNvPr id="55301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2487" name="Rectangle 23"/>
          <p:cNvSpPr>
            <a:spLocks noChangeArrowheads="1"/>
          </p:cNvSpPr>
          <p:nvPr/>
        </p:nvSpPr>
        <p:spPr bwMode="auto">
          <a:xfrm>
            <a:off x="1673906" y="2286000"/>
            <a:ext cx="13740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стійте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02488" name="Rectangle 24"/>
          <p:cNvSpPr>
            <a:spLocks noChangeArrowheads="1"/>
          </p:cNvSpPr>
          <p:nvPr/>
        </p:nvSpPr>
        <p:spPr bwMode="auto">
          <a:xfrm>
            <a:off x="400804" y="2838450"/>
            <a:ext cx="188519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правдою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02489" name="Rectangle 25"/>
          <p:cNvSpPr>
            <a:spLocks noChangeArrowheads="1"/>
          </p:cNvSpPr>
          <p:nvPr/>
        </p:nvSpPr>
        <p:spPr bwMode="auto">
          <a:xfrm>
            <a:off x="400804" y="3397250"/>
            <a:ext cx="26607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 err="1">
                <a:solidFill>
                  <a:srgbClr val="0070C0"/>
                </a:solidFill>
              </a:rPr>
              <a:t>праведности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02490" name="Rectangle 26"/>
          <p:cNvSpPr>
            <a:spLocks noChangeArrowheads="1"/>
          </p:cNvSpPr>
          <p:nvPr/>
        </p:nvSpPr>
        <p:spPr bwMode="auto">
          <a:xfrm>
            <a:off x="381000" y="3930650"/>
            <a:ext cx="20287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Євангелії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02491" name="Rectangle 27"/>
          <p:cNvSpPr>
            <a:spLocks noChangeArrowheads="1"/>
          </p:cNvSpPr>
          <p:nvPr/>
        </p:nvSpPr>
        <p:spPr bwMode="auto">
          <a:xfrm>
            <a:off x="3124200" y="4459069"/>
            <a:ext cx="100860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віри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pic>
        <p:nvPicPr>
          <p:cNvPr id="55309" name="Picture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2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0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2487" grpId="0"/>
      <p:bldP spid="702488" grpId="0"/>
      <p:bldP spid="702489" grpId="0"/>
      <p:bldP spid="702490" grpId="0"/>
      <p:bldP spid="7024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0451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04519" name="Rectangle 7"/>
          <p:cNvSpPr>
            <a:spLocks noChangeArrowheads="1"/>
          </p:cNvSpPr>
          <p:nvPr/>
        </p:nvSpPr>
        <p:spPr bwMode="auto">
          <a:xfrm>
            <a:off x="306388" y="2286000"/>
            <a:ext cx="85328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Візьміть і шолома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</a:t>
            </a:r>
            <a:r>
              <a:rPr lang="en-US" altLang="x-none" sz="3600" dirty="0">
                <a:solidFill>
                  <a:srgbClr val="007E39"/>
                </a:solidFill>
              </a:rPr>
              <a:t>____</a:t>
            </a:r>
            <a:r>
              <a:rPr lang="uk-UA" sz="3600" dirty="0">
                <a:solidFill>
                  <a:srgbClr val="007E39"/>
                </a:solidFill>
              </a:rPr>
              <a:t>, і меча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uk-UA" sz="3600" dirty="0">
                <a:solidFill>
                  <a:srgbClr val="007E39"/>
                </a:solidFill>
              </a:rPr>
              <a:t>_________, який є Слово Боже. Усякою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____</a:t>
            </a:r>
            <a:r>
              <a:rPr lang="en-US" altLang="x-none" sz="3600" dirty="0">
                <a:solidFill>
                  <a:srgbClr val="007E39"/>
                </a:solidFill>
              </a:rPr>
              <a:t>____ </a:t>
            </a:r>
            <a:r>
              <a:rPr lang="uk-UA" sz="3600" dirty="0">
                <a:solidFill>
                  <a:srgbClr val="007E39"/>
                </a:solidFill>
              </a:rPr>
              <a:t>й благанням кожного часу моліться __</a:t>
            </a:r>
            <a:r>
              <a:rPr lang="en-US" altLang="x-none" sz="3600" dirty="0">
                <a:solidFill>
                  <a:srgbClr val="007E39"/>
                </a:solidFill>
              </a:rPr>
              <a:t>____</a:t>
            </a:r>
            <a:r>
              <a:rPr lang="uk-UA" sz="3600" dirty="0">
                <a:solidFill>
                  <a:srgbClr val="007E39"/>
                </a:solidFill>
              </a:rPr>
              <a:t>, а для того пильнуйте 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uk-UA" sz="3600" dirty="0">
                <a:solidFill>
                  <a:srgbClr val="007E39"/>
                </a:solidFill>
              </a:rPr>
              <a:t>з повною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_____</a:t>
            </a:r>
            <a:r>
              <a:rPr lang="en-US" altLang="x-none" sz="3600" dirty="0">
                <a:solidFill>
                  <a:srgbClr val="007E39"/>
                </a:solidFill>
              </a:rPr>
              <a:t>______ </a:t>
            </a:r>
            <a:r>
              <a:rPr lang="uk-UA" sz="3600" dirty="0">
                <a:solidFill>
                  <a:srgbClr val="007E39"/>
                </a:solidFill>
              </a:rPr>
              <a:t>та молитвою 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uk-UA" sz="3600" dirty="0">
                <a:solidFill>
                  <a:srgbClr val="007E39"/>
                </a:solidFill>
              </a:rPr>
              <a:t>за всіх святих</a:t>
            </a:r>
            <a:r>
              <a:rPr lang="en-US" altLang="x-none" sz="3600" dirty="0">
                <a:solidFill>
                  <a:srgbClr val="007E39"/>
                </a:solidFill>
              </a:rPr>
              <a:t>.</a:t>
            </a:r>
          </a:p>
        </p:txBody>
      </p:sp>
      <p:pic>
        <p:nvPicPr>
          <p:cNvPr id="5734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4521" name="Rectangle 9"/>
          <p:cNvSpPr>
            <a:spLocks noChangeArrowheads="1"/>
          </p:cNvSpPr>
          <p:nvPr/>
        </p:nvSpPr>
        <p:spPr bwMode="auto">
          <a:xfrm>
            <a:off x="3986757" y="2286000"/>
            <a:ext cx="18806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спасіння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04522" name="Rectangle 10"/>
          <p:cNvSpPr>
            <a:spLocks noChangeArrowheads="1"/>
          </p:cNvSpPr>
          <p:nvPr/>
        </p:nvSpPr>
        <p:spPr bwMode="auto">
          <a:xfrm>
            <a:off x="304800" y="2819400"/>
            <a:ext cx="21994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духовного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04523" name="Rectangle 11"/>
          <p:cNvSpPr>
            <a:spLocks noChangeArrowheads="1"/>
          </p:cNvSpPr>
          <p:nvPr/>
        </p:nvSpPr>
        <p:spPr bwMode="auto">
          <a:xfrm>
            <a:off x="381000" y="3397250"/>
            <a:ext cx="21711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молитвою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04524" name="Rectangle 12"/>
          <p:cNvSpPr>
            <a:spLocks noChangeArrowheads="1"/>
          </p:cNvSpPr>
          <p:nvPr/>
        </p:nvSpPr>
        <p:spPr bwMode="auto">
          <a:xfrm>
            <a:off x="2203202" y="3930650"/>
            <a:ext cx="1378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духом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pic>
        <p:nvPicPr>
          <p:cNvPr id="57355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275509" y="4495800"/>
            <a:ext cx="29822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витривалістю 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4521" grpId="0"/>
      <p:bldP spid="704522" grpId="0"/>
      <p:bldP spid="704523" grpId="0"/>
      <p:bldP spid="70452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06563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06568" name="Rectangle 8"/>
          <p:cNvSpPr>
            <a:spLocks noChangeArrowheads="1"/>
          </p:cNvSpPr>
          <p:nvPr/>
        </p:nvSpPr>
        <p:spPr bwMode="auto">
          <a:xfrm>
            <a:off x="306388" y="2286000"/>
            <a:ext cx="85328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2060"/>
                </a:solidFill>
              </a:rPr>
              <a:t>Отже, </a:t>
            </a: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__</a:t>
            </a:r>
            <a:r>
              <a:rPr lang="en-US" altLang="x-none" sz="3600" dirty="0">
                <a:solidFill>
                  <a:srgbClr val="002060"/>
                </a:solidFill>
              </a:rPr>
              <a:t>___</a:t>
            </a:r>
            <a:r>
              <a:rPr lang="uk-UA" altLang="x-none" sz="3600" dirty="0">
                <a:solidFill>
                  <a:srgbClr val="002060"/>
                </a:solidFill>
              </a:rPr>
              <a:t>,</a:t>
            </a:r>
            <a:r>
              <a:rPr lang="en-US" altLang="x-none" sz="3600" dirty="0">
                <a:solidFill>
                  <a:srgbClr val="002060"/>
                </a:solidFill>
              </a:rPr>
              <a:t> </a:t>
            </a:r>
            <a:r>
              <a:rPr lang="uk-UA" sz="3600" dirty="0">
                <a:solidFill>
                  <a:srgbClr val="002060"/>
                </a:solidFill>
              </a:rPr>
              <a:t>підперезавши стегна свої </a:t>
            </a:r>
            <a:r>
              <a:rPr lang="en-US" altLang="x-none" sz="3600" dirty="0">
                <a:solidFill>
                  <a:srgbClr val="002060"/>
                </a:solidFill>
              </a:rPr>
              <a:t>__</a:t>
            </a:r>
            <a:r>
              <a:rPr lang="uk-UA" altLang="x-none" sz="3600" dirty="0">
                <a:solidFill>
                  <a:srgbClr val="002060"/>
                </a:solidFill>
              </a:rPr>
              <a:t>___</a:t>
            </a:r>
            <a:r>
              <a:rPr lang="en-US" altLang="x-none" sz="3600" dirty="0">
                <a:solidFill>
                  <a:srgbClr val="002060"/>
                </a:solidFill>
              </a:rPr>
              <a:t>___, </a:t>
            </a:r>
            <a:r>
              <a:rPr lang="uk-UA" altLang="x-none" sz="3600" dirty="0">
                <a:solidFill>
                  <a:srgbClr val="002060"/>
                </a:solidFill>
              </a:rPr>
              <a:t>і </a:t>
            </a: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___</a:t>
            </a:r>
            <a:r>
              <a:rPr lang="en-US" altLang="x-none" sz="3600" dirty="0">
                <a:solidFill>
                  <a:srgbClr val="002060"/>
                </a:solidFill>
              </a:rPr>
              <a:t>________ </a:t>
            </a:r>
            <a:r>
              <a:rPr lang="uk-UA" sz="3600" dirty="0">
                <a:solidFill>
                  <a:srgbClr val="002060"/>
                </a:solidFill>
              </a:rPr>
              <a:t>у броню </a:t>
            </a:r>
            <a:br>
              <a:rPr lang="uk-UA" sz="3600" dirty="0">
                <a:solidFill>
                  <a:srgbClr val="002060"/>
                </a:solidFill>
              </a:rPr>
            </a:b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_____</a:t>
            </a:r>
            <a:r>
              <a:rPr lang="en-US" altLang="x-none" sz="3600" dirty="0">
                <a:solidFill>
                  <a:srgbClr val="002060"/>
                </a:solidFill>
              </a:rPr>
              <a:t>_____</a:t>
            </a:r>
            <a:r>
              <a:rPr lang="uk-UA" sz="3600" dirty="0">
                <a:solidFill>
                  <a:srgbClr val="002060"/>
                </a:solidFill>
              </a:rPr>
              <a:t>, і взувши ноги в готовість</a:t>
            </a:r>
            <a:r>
              <a:rPr lang="en-US" altLang="x-none" sz="3600" dirty="0">
                <a:solidFill>
                  <a:srgbClr val="002060"/>
                </a:solidFill>
              </a:rPr>
              <a:t> __</a:t>
            </a:r>
            <a:r>
              <a:rPr lang="uk-UA" altLang="x-none" sz="3600" dirty="0">
                <a:solidFill>
                  <a:srgbClr val="002060"/>
                </a:solidFill>
              </a:rPr>
              <a:t>__</a:t>
            </a:r>
            <a:r>
              <a:rPr lang="en-US" altLang="x-none" sz="3600" dirty="0">
                <a:solidFill>
                  <a:srgbClr val="002060"/>
                </a:solidFill>
              </a:rPr>
              <a:t>____ </a:t>
            </a:r>
            <a:r>
              <a:rPr lang="uk-UA" sz="3600" dirty="0">
                <a:solidFill>
                  <a:srgbClr val="002060"/>
                </a:solidFill>
              </a:rPr>
              <a:t>миру. А найбільш над усе </a:t>
            </a:r>
            <a:r>
              <a:rPr lang="en-US" altLang="x-none" sz="3600" dirty="0">
                <a:solidFill>
                  <a:srgbClr val="002060"/>
                </a:solidFill>
              </a:rPr>
              <a:t>__</a:t>
            </a:r>
            <a:r>
              <a:rPr lang="uk-UA" altLang="x-none" sz="3600" dirty="0">
                <a:solidFill>
                  <a:srgbClr val="002060"/>
                </a:solidFill>
              </a:rPr>
              <a:t>_</a:t>
            </a:r>
            <a:r>
              <a:rPr lang="en-US" altLang="x-none" sz="3600" dirty="0">
                <a:solidFill>
                  <a:srgbClr val="002060"/>
                </a:solidFill>
              </a:rPr>
              <a:t>____ </a:t>
            </a:r>
            <a:r>
              <a:rPr lang="uk-UA" sz="3600" dirty="0">
                <a:solidFill>
                  <a:srgbClr val="002060"/>
                </a:solidFill>
              </a:rPr>
              <a:t>щита ____, яким </a:t>
            </a: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_____</a:t>
            </a: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 </a:t>
            </a:r>
            <a:r>
              <a:rPr lang="uk-UA" sz="3600" dirty="0">
                <a:solidFill>
                  <a:srgbClr val="002060"/>
                </a:solidFill>
              </a:rPr>
              <a:t>погасити всі огненні стріли лукавого</a:t>
            </a:r>
            <a:r>
              <a:rPr lang="en-US" altLang="x-none" sz="3600" dirty="0">
                <a:solidFill>
                  <a:srgbClr val="002060"/>
                </a:solidFill>
              </a:rPr>
              <a:t>.</a:t>
            </a:r>
            <a:endParaRPr lang="en-US" altLang="x-none" sz="3200" dirty="0">
              <a:solidFill>
                <a:srgbClr val="002060"/>
              </a:solidFill>
            </a:endParaRPr>
          </a:p>
        </p:txBody>
      </p:sp>
      <p:pic>
        <p:nvPicPr>
          <p:cNvPr id="5939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70" name="Rectangle 10"/>
          <p:cNvSpPr>
            <a:spLocks noChangeArrowheads="1"/>
          </p:cNvSpPr>
          <p:nvPr/>
        </p:nvSpPr>
        <p:spPr bwMode="auto">
          <a:xfrm>
            <a:off x="1673906" y="2286000"/>
            <a:ext cx="13740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стійте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706571" name="Rectangle 11"/>
          <p:cNvSpPr>
            <a:spLocks noChangeArrowheads="1"/>
          </p:cNvSpPr>
          <p:nvPr/>
        </p:nvSpPr>
        <p:spPr bwMode="auto">
          <a:xfrm>
            <a:off x="381000" y="2838450"/>
            <a:ext cx="188519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правдою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706572" name="Rectangle 12"/>
          <p:cNvSpPr>
            <a:spLocks noChangeArrowheads="1"/>
          </p:cNvSpPr>
          <p:nvPr/>
        </p:nvSpPr>
        <p:spPr bwMode="auto">
          <a:xfrm>
            <a:off x="2590800" y="2838450"/>
            <a:ext cx="30476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зодягнувшись 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  <p:sp>
        <p:nvSpPr>
          <p:cNvPr id="706573" name="Rectangle 13"/>
          <p:cNvSpPr>
            <a:spLocks noChangeArrowheads="1"/>
          </p:cNvSpPr>
          <p:nvPr/>
        </p:nvSpPr>
        <p:spPr bwMode="auto">
          <a:xfrm>
            <a:off x="304800" y="3352800"/>
            <a:ext cx="26607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 err="1">
                <a:solidFill>
                  <a:srgbClr val="007E39"/>
                </a:solidFill>
              </a:rPr>
              <a:t>праведности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706574" name="Rectangle 14"/>
          <p:cNvSpPr>
            <a:spLocks noChangeArrowheads="1"/>
          </p:cNvSpPr>
          <p:nvPr/>
        </p:nvSpPr>
        <p:spPr bwMode="auto">
          <a:xfrm>
            <a:off x="304800" y="3925669"/>
            <a:ext cx="20287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Євангелії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706575" name="Rectangle 15"/>
          <p:cNvSpPr>
            <a:spLocks noChangeArrowheads="1"/>
          </p:cNvSpPr>
          <p:nvPr/>
        </p:nvSpPr>
        <p:spPr bwMode="auto">
          <a:xfrm>
            <a:off x="304800" y="4495800"/>
            <a:ext cx="175560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візьміть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  <p:sp>
        <p:nvSpPr>
          <p:cNvPr id="706576" name="Rectangle 16"/>
          <p:cNvSpPr>
            <a:spLocks noChangeArrowheads="1"/>
          </p:cNvSpPr>
          <p:nvPr/>
        </p:nvSpPr>
        <p:spPr bwMode="auto">
          <a:xfrm>
            <a:off x="3182391" y="4495800"/>
            <a:ext cx="100860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віри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pic>
        <p:nvPicPr>
          <p:cNvPr id="59406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5334000" y="4495800"/>
            <a:ext cx="17972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зможете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0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06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06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70" grpId="0"/>
      <p:bldP spid="706571" grpId="0"/>
      <p:bldP spid="706572" grpId="0"/>
      <p:bldP spid="706573" grpId="0"/>
      <p:bldP spid="706574" grpId="0"/>
      <p:bldP spid="706575" grpId="0"/>
      <p:bldP spid="706576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16803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16807" name="Rectangle 7"/>
          <p:cNvSpPr>
            <a:spLocks noChangeArrowheads="1"/>
          </p:cNvSpPr>
          <p:nvPr/>
        </p:nvSpPr>
        <p:spPr bwMode="auto">
          <a:xfrm>
            <a:off x="306388" y="2286000"/>
            <a:ext cx="85328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2060"/>
                </a:solidFill>
              </a:rPr>
              <a:t>Візьміть і шолома </a:t>
            </a: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__</a:t>
            </a:r>
            <a:r>
              <a:rPr lang="en-US" altLang="x-none" sz="3600" dirty="0">
                <a:solidFill>
                  <a:srgbClr val="002060"/>
                </a:solidFill>
              </a:rPr>
              <a:t>_____</a:t>
            </a:r>
            <a:r>
              <a:rPr lang="uk-UA" altLang="x-none" sz="3600" dirty="0">
                <a:solidFill>
                  <a:srgbClr val="002060"/>
                </a:solidFill>
              </a:rPr>
              <a:t>,</a:t>
            </a:r>
            <a:r>
              <a:rPr lang="en-US" altLang="x-none" sz="3600" dirty="0">
                <a:solidFill>
                  <a:srgbClr val="002060"/>
                </a:solidFill>
              </a:rPr>
              <a:t> </a:t>
            </a:r>
            <a:r>
              <a:rPr lang="uk-UA" sz="3600" dirty="0">
                <a:solidFill>
                  <a:srgbClr val="002060"/>
                </a:solidFill>
              </a:rPr>
              <a:t>і меча</a:t>
            </a:r>
            <a:br>
              <a:rPr lang="uk-UA" sz="3600" dirty="0">
                <a:solidFill>
                  <a:srgbClr val="002060"/>
                </a:solidFill>
              </a:rPr>
            </a:br>
            <a:r>
              <a:rPr lang="uk-UA" sz="3600" dirty="0">
                <a:solidFill>
                  <a:srgbClr val="002060"/>
                </a:solidFill>
              </a:rPr>
              <a:t>_________, який є Слово Боже. Усякою </a:t>
            </a: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____</a:t>
            </a:r>
            <a:r>
              <a:rPr lang="en-US" altLang="x-none" sz="3600" dirty="0">
                <a:solidFill>
                  <a:srgbClr val="002060"/>
                </a:solidFill>
              </a:rPr>
              <a:t>____ </a:t>
            </a:r>
            <a:r>
              <a:rPr lang="uk-UA" sz="3600" dirty="0">
                <a:solidFill>
                  <a:srgbClr val="002060"/>
                </a:solidFill>
              </a:rPr>
              <a:t>й благанням кожного часу </a:t>
            </a:r>
            <a:br>
              <a:rPr lang="uk-UA" sz="3600" dirty="0">
                <a:solidFill>
                  <a:srgbClr val="002060"/>
                </a:solidFill>
              </a:rPr>
            </a:br>
            <a:r>
              <a:rPr lang="en-US" altLang="x-none" sz="3600" dirty="0">
                <a:solidFill>
                  <a:srgbClr val="002060"/>
                </a:solidFill>
              </a:rPr>
              <a:t>_</a:t>
            </a:r>
            <a:r>
              <a:rPr lang="uk-UA" altLang="x-none" sz="3600" dirty="0">
                <a:solidFill>
                  <a:srgbClr val="002060"/>
                </a:solidFill>
              </a:rPr>
              <a:t>____</a:t>
            </a:r>
            <a:r>
              <a:rPr lang="en-US" altLang="x-none" sz="3600" dirty="0">
                <a:solidFill>
                  <a:srgbClr val="002060"/>
                </a:solidFill>
              </a:rPr>
              <a:t>___ </a:t>
            </a:r>
            <a:r>
              <a:rPr lang="uk-UA" altLang="x-none" sz="3600" dirty="0">
                <a:solidFill>
                  <a:srgbClr val="002060"/>
                </a:solidFill>
              </a:rPr>
              <a:t>______, </a:t>
            </a:r>
            <a:r>
              <a:rPr lang="uk-UA" sz="3600" dirty="0">
                <a:solidFill>
                  <a:srgbClr val="002060"/>
                </a:solidFill>
              </a:rPr>
              <a:t>а для того _________ </a:t>
            </a:r>
            <a:br>
              <a:rPr lang="uk-UA" sz="3600" dirty="0">
                <a:solidFill>
                  <a:srgbClr val="002060"/>
                </a:solidFill>
              </a:rPr>
            </a:br>
            <a:r>
              <a:rPr lang="uk-UA" sz="3600" dirty="0">
                <a:solidFill>
                  <a:srgbClr val="002060"/>
                </a:solidFill>
              </a:rPr>
              <a:t>з повною ____________ та молитвою за всіх</a:t>
            </a:r>
            <a:r>
              <a:rPr lang="en-US" altLang="x-none" sz="3600" dirty="0">
                <a:solidFill>
                  <a:srgbClr val="002060"/>
                </a:solidFill>
              </a:rPr>
              <a:t> ______.</a:t>
            </a:r>
          </a:p>
        </p:txBody>
      </p:sp>
      <p:pic>
        <p:nvPicPr>
          <p:cNvPr id="6144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09" name="Rectangle 9"/>
          <p:cNvSpPr>
            <a:spLocks noChangeArrowheads="1"/>
          </p:cNvSpPr>
          <p:nvPr/>
        </p:nvSpPr>
        <p:spPr bwMode="auto">
          <a:xfrm>
            <a:off x="3986757" y="2286000"/>
            <a:ext cx="18806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спасіння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716810" name="Rectangle 10"/>
          <p:cNvSpPr>
            <a:spLocks noChangeArrowheads="1"/>
          </p:cNvSpPr>
          <p:nvPr/>
        </p:nvSpPr>
        <p:spPr bwMode="auto">
          <a:xfrm>
            <a:off x="304800" y="2819400"/>
            <a:ext cx="21994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духовного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716811" name="Rectangle 11"/>
          <p:cNvSpPr>
            <a:spLocks noChangeArrowheads="1"/>
          </p:cNvSpPr>
          <p:nvPr/>
        </p:nvSpPr>
        <p:spPr bwMode="auto">
          <a:xfrm>
            <a:off x="381000" y="3397250"/>
            <a:ext cx="21711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молитвою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716812" name="Rectangle 12"/>
          <p:cNvSpPr>
            <a:spLocks noChangeArrowheads="1"/>
          </p:cNvSpPr>
          <p:nvPr/>
        </p:nvSpPr>
        <p:spPr bwMode="auto">
          <a:xfrm>
            <a:off x="381000" y="3925669"/>
            <a:ext cx="18889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моліться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  <p:sp>
        <p:nvSpPr>
          <p:cNvPr id="716813" name="Rectangle 13"/>
          <p:cNvSpPr>
            <a:spLocks noChangeArrowheads="1"/>
          </p:cNvSpPr>
          <p:nvPr/>
        </p:nvSpPr>
        <p:spPr bwMode="auto">
          <a:xfrm>
            <a:off x="2362200" y="3925669"/>
            <a:ext cx="1378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духом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pic>
        <p:nvPicPr>
          <p:cNvPr id="61452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5902463" y="3925669"/>
            <a:ext cx="22509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пильнуйте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2238525" y="4459069"/>
            <a:ext cx="28668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витривалістю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1219200" y="5029200"/>
            <a:ext cx="14930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святих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9" grpId="0"/>
      <p:bldP spid="716810" grpId="0"/>
      <p:bldP spid="716811" grpId="0"/>
      <p:bldP spid="716812" grpId="0"/>
      <p:bldP spid="716813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08611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08615" name="Rectangle 7"/>
          <p:cNvSpPr>
            <a:spLocks noChangeArrowheads="1"/>
          </p:cNvSpPr>
          <p:nvPr/>
        </p:nvSpPr>
        <p:spPr bwMode="auto">
          <a:xfrm>
            <a:off x="306388" y="2286000"/>
            <a:ext cx="85328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Отже,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</a:t>
            </a:r>
            <a:r>
              <a:rPr lang="en-US" altLang="x-none" sz="3600" dirty="0">
                <a:solidFill>
                  <a:srgbClr val="007E39"/>
                </a:solidFill>
              </a:rPr>
              <a:t>__</a:t>
            </a:r>
            <a:r>
              <a:rPr lang="uk-UA" altLang="x-none" sz="3600" dirty="0">
                <a:solidFill>
                  <a:srgbClr val="007E39"/>
                </a:solidFill>
              </a:rPr>
              <a:t>,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sz="3600" dirty="0">
                <a:solidFill>
                  <a:srgbClr val="007E39"/>
                </a:solidFill>
              </a:rPr>
              <a:t>підперезавши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</a:t>
            </a:r>
            <a:r>
              <a:rPr lang="en-US" altLang="x-none" sz="3600" dirty="0">
                <a:solidFill>
                  <a:srgbClr val="007E39"/>
                </a:solidFill>
              </a:rPr>
              <a:t>____ </a:t>
            </a:r>
            <a:r>
              <a:rPr lang="uk-UA" sz="3600" dirty="0">
                <a:solidFill>
                  <a:srgbClr val="007E39"/>
                </a:solidFill>
              </a:rPr>
              <a:t>свої </a:t>
            </a:r>
            <a:r>
              <a:rPr lang="en-US" altLang="x-none" sz="3600" dirty="0">
                <a:solidFill>
                  <a:srgbClr val="007E39"/>
                </a:solidFill>
              </a:rPr>
              <a:t>________</a:t>
            </a:r>
            <a:r>
              <a:rPr lang="uk-UA" altLang="x-none" sz="3600" dirty="0">
                <a:solidFill>
                  <a:srgbClr val="007E39"/>
                </a:solidFill>
              </a:rPr>
              <a:t>,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altLang="x-none" sz="3600" dirty="0">
                <a:solidFill>
                  <a:srgbClr val="007E39"/>
                </a:solidFill>
              </a:rPr>
              <a:t>і ____________  </a:t>
            </a:r>
            <a:r>
              <a:rPr lang="uk-UA" sz="3600" dirty="0">
                <a:solidFill>
                  <a:srgbClr val="007E39"/>
                </a:solidFill>
              </a:rPr>
              <a:t>у броню 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_________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, і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sz="3600" dirty="0">
                <a:solidFill>
                  <a:srgbClr val="007E39"/>
                </a:solidFill>
              </a:rPr>
              <a:t>взувши _____ в готовість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</a:t>
            </a:r>
            <a:r>
              <a:rPr lang="en-US" altLang="x-none" sz="3600" dirty="0">
                <a:solidFill>
                  <a:srgbClr val="007E39"/>
                </a:solidFill>
              </a:rPr>
              <a:t>_____ </a:t>
            </a:r>
            <a:r>
              <a:rPr lang="uk-UA" sz="3600" dirty="0">
                <a:solidFill>
                  <a:srgbClr val="007E39"/>
                </a:solidFill>
              </a:rPr>
              <a:t>миру. А найбільш над усе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</a:t>
            </a:r>
            <a:r>
              <a:rPr lang="en-US" altLang="x-none" sz="3600" dirty="0">
                <a:solidFill>
                  <a:srgbClr val="007E39"/>
                </a:solidFill>
              </a:rPr>
              <a:t>_____ </a:t>
            </a:r>
            <a:r>
              <a:rPr lang="uk-UA" sz="3600" dirty="0">
                <a:solidFill>
                  <a:srgbClr val="007E39"/>
                </a:solidFill>
              </a:rPr>
              <a:t>щита ____,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sz="3600" dirty="0">
                <a:solidFill>
                  <a:srgbClr val="007E39"/>
                </a:solidFill>
              </a:rPr>
              <a:t>яким ________ погасити всі огненні </a:t>
            </a:r>
            <a:r>
              <a:rPr lang="en-US" altLang="x-none" sz="3600" dirty="0">
                <a:solidFill>
                  <a:srgbClr val="007E39"/>
                </a:solidFill>
              </a:rPr>
              <a:t>______ </a:t>
            </a:r>
            <a:r>
              <a:rPr lang="uk-UA" sz="3600" dirty="0">
                <a:solidFill>
                  <a:srgbClr val="007E39"/>
                </a:solidFill>
              </a:rPr>
              <a:t>лукавого</a:t>
            </a:r>
            <a:r>
              <a:rPr lang="en-US" altLang="x-none" sz="3600" dirty="0">
                <a:solidFill>
                  <a:srgbClr val="007E39"/>
                </a:solidFill>
              </a:rPr>
              <a:t>.</a:t>
            </a:r>
            <a:endParaRPr lang="en-US" altLang="x-none" sz="3200" dirty="0">
              <a:solidFill>
                <a:srgbClr val="007E39"/>
              </a:solidFill>
            </a:endParaRPr>
          </a:p>
        </p:txBody>
      </p:sp>
      <p:pic>
        <p:nvPicPr>
          <p:cNvPr id="6349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8617" name="Rectangle 9"/>
          <p:cNvSpPr>
            <a:spLocks noChangeArrowheads="1"/>
          </p:cNvSpPr>
          <p:nvPr/>
        </p:nvSpPr>
        <p:spPr bwMode="auto">
          <a:xfrm>
            <a:off x="1673906" y="2286000"/>
            <a:ext cx="13740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2060"/>
                </a:solidFill>
              </a:rPr>
              <a:t>стійте</a:t>
            </a:r>
            <a:endParaRPr lang="en-US" altLang="x-none" sz="3600" dirty="0">
              <a:solidFill>
                <a:srgbClr val="002060"/>
              </a:solidFill>
            </a:endParaRPr>
          </a:p>
        </p:txBody>
      </p:sp>
      <p:sp>
        <p:nvSpPr>
          <p:cNvPr id="708618" name="Rectangle 10"/>
          <p:cNvSpPr>
            <a:spLocks noChangeArrowheads="1"/>
          </p:cNvSpPr>
          <p:nvPr/>
        </p:nvSpPr>
        <p:spPr bwMode="auto">
          <a:xfrm>
            <a:off x="6019800" y="2249269"/>
            <a:ext cx="143821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стегна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708619" name="Rectangle 11"/>
          <p:cNvSpPr>
            <a:spLocks noChangeArrowheads="1"/>
          </p:cNvSpPr>
          <p:nvPr/>
        </p:nvSpPr>
        <p:spPr bwMode="auto">
          <a:xfrm>
            <a:off x="304800" y="2819400"/>
            <a:ext cx="188519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2060"/>
                </a:solidFill>
              </a:rPr>
              <a:t>правдою</a:t>
            </a:r>
            <a:endParaRPr lang="en-US" altLang="x-none" sz="3600" dirty="0">
              <a:solidFill>
                <a:srgbClr val="002060"/>
              </a:solidFill>
            </a:endParaRPr>
          </a:p>
        </p:txBody>
      </p:sp>
      <p:sp>
        <p:nvSpPr>
          <p:cNvPr id="708620" name="Rectangle 12"/>
          <p:cNvSpPr>
            <a:spLocks noChangeArrowheads="1"/>
          </p:cNvSpPr>
          <p:nvPr/>
        </p:nvSpPr>
        <p:spPr bwMode="auto">
          <a:xfrm>
            <a:off x="304800" y="3352800"/>
            <a:ext cx="26607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 err="1">
                <a:solidFill>
                  <a:srgbClr val="002060"/>
                </a:solidFill>
              </a:rPr>
              <a:t>праведности</a:t>
            </a:r>
            <a:endParaRPr lang="en-US" altLang="x-none" sz="3600" dirty="0">
              <a:solidFill>
                <a:srgbClr val="002060"/>
              </a:solidFill>
            </a:endParaRPr>
          </a:p>
        </p:txBody>
      </p:sp>
      <p:sp>
        <p:nvSpPr>
          <p:cNvPr id="708621" name="Rectangle 13"/>
          <p:cNvSpPr>
            <a:spLocks noChangeArrowheads="1"/>
          </p:cNvSpPr>
          <p:nvPr/>
        </p:nvSpPr>
        <p:spPr bwMode="auto">
          <a:xfrm>
            <a:off x="4997622" y="3378200"/>
            <a:ext cx="109837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ноги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708622" name="Rectangle 14"/>
          <p:cNvSpPr>
            <a:spLocks noChangeArrowheads="1"/>
          </p:cNvSpPr>
          <p:nvPr/>
        </p:nvSpPr>
        <p:spPr bwMode="auto">
          <a:xfrm>
            <a:off x="304800" y="3925669"/>
            <a:ext cx="20287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2060"/>
                </a:solidFill>
              </a:rPr>
              <a:t>Євангелії</a:t>
            </a:r>
            <a:endParaRPr lang="en-US" altLang="x-none" sz="3600" dirty="0">
              <a:solidFill>
                <a:srgbClr val="002060"/>
              </a:solidFill>
            </a:endParaRPr>
          </a:p>
        </p:txBody>
      </p:sp>
      <p:sp>
        <p:nvSpPr>
          <p:cNvPr id="708623" name="Rectangle 15"/>
          <p:cNvSpPr>
            <a:spLocks noChangeArrowheads="1"/>
          </p:cNvSpPr>
          <p:nvPr/>
        </p:nvSpPr>
        <p:spPr bwMode="auto">
          <a:xfrm>
            <a:off x="304800" y="4459069"/>
            <a:ext cx="175560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візьміть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08624" name="Rectangle 16"/>
          <p:cNvSpPr>
            <a:spLocks noChangeArrowheads="1"/>
          </p:cNvSpPr>
          <p:nvPr/>
        </p:nvSpPr>
        <p:spPr bwMode="auto">
          <a:xfrm>
            <a:off x="2667306" y="2819400"/>
            <a:ext cx="30476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зодягнувшись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pic>
        <p:nvPicPr>
          <p:cNvPr id="63503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3182391" y="4459069"/>
            <a:ext cx="100860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2060"/>
                </a:solidFill>
              </a:rPr>
              <a:t>віри</a:t>
            </a:r>
            <a:endParaRPr lang="en-US" altLang="x-none" sz="3600" dirty="0">
              <a:solidFill>
                <a:srgbClr val="002060"/>
              </a:solidFill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5410200" y="4459069"/>
            <a:ext cx="19126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зможете 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4509361" y="5029200"/>
            <a:ext cx="14342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стріли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0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0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0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8617" grpId="0"/>
      <p:bldP spid="708618" grpId="0"/>
      <p:bldP spid="708619" grpId="0"/>
      <p:bldP spid="708620" grpId="0"/>
      <p:bldP spid="708621" grpId="0"/>
      <p:bldP spid="708622" grpId="0"/>
      <p:bldP spid="708623" grpId="0"/>
      <p:bldP spid="708624" grpId="0"/>
      <p:bldP spid="19" grpId="0"/>
      <p:bldP spid="20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1475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14759" name="Rectangle 7"/>
          <p:cNvSpPr>
            <a:spLocks noChangeArrowheads="1"/>
          </p:cNvSpPr>
          <p:nvPr/>
        </p:nvSpPr>
        <p:spPr bwMode="auto">
          <a:xfrm>
            <a:off x="306388" y="2286000"/>
            <a:ext cx="85328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Візьміть і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</a:t>
            </a:r>
            <a:r>
              <a:rPr lang="en-US" altLang="x-none" sz="3600" dirty="0">
                <a:solidFill>
                  <a:srgbClr val="007E39"/>
                </a:solidFill>
              </a:rPr>
              <a:t>_____ </a:t>
            </a:r>
            <a:r>
              <a:rPr lang="uk-UA" altLang="x-none" sz="3600" dirty="0">
                <a:solidFill>
                  <a:srgbClr val="007E39"/>
                </a:solidFill>
              </a:rPr>
              <a:t>________, і</a:t>
            </a:r>
            <a:r>
              <a:rPr lang="en-US" altLang="x-none" sz="3600" dirty="0">
                <a:solidFill>
                  <a:srgbClr val="007E39"/>
                </a:solidFill>
              </a:rPr>
              <a:t> ____ </a:t>
            </a:r>
            <a:br>
              <a:rPr lang="uk-UA" altLang="x-none" sz="3600" dirty="0">
                <a:solidFill>
                  <a:srgbClr val="007E39"/>
                </a:solidFill>
              </a:rPr>
            </a:br>
            <a:r>
              <a:rPr lang="uk-UA" altLang="x-none" sz="3600" dirty="0">
                <a:solidFill>
                  <a:srgbClr val="007E39"/>
                </a:solidFill>
              </a:rPr>
              <a:t>_________</a:t>
            </a:r>
            <a:r>
              <a:rPr lang="en-US" altLang="x-none" sz="3600" dirty="0">
                <a:solidFill>
                  <a:srgbClr val="007E39"/>
                </a:solidFill>
              </a:rPr>
              <a:t>, </a:t>
            </a:r>
            <a:r>
              <a:rPr lang="uk-UA" sz="3600" dirty="0">
                <a:solidFill>
                  <a:srgbClr val="007E39"/>
                </a:solidFill>
              </a:rPr>
              <a:t>який є Слово Боже. Усякою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_____</a:t>
            </a:r>
            <a:r>
              <a:rPr lang="en-US" altLang="x-none" sz="3600" dirty="0">
                <a:solidFill>
                  <a:srgbClr val="007E39"/>
                </a:solidFill>
              </a:rPr>
              <a:t>___ </a:t>
            </a:r>
            <a:r>
              <a:rPr lang="uk-UA" sz="3600" dirty="0">
                <a:solidFill>
                  <a:srgbClr val="007E39"/>
                </a:solidFill>
              </a:rPr>
              <a:t>й благанням кожного часу 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____</a:t>
            </a:r>
            <a:r>
              <a:rPr lang="en-US" altLang="x-none" sz="3600" dirty="0">
                <a:solidFill>
                  <a:srgbClr val="007E39"/>
                </a:solidFill>
              </a:rPr>
              <a:t>___ </a:t>
            </a:r>
            <a:r>
              <a:rPr lang="uk-UA" altLang="x-none" sz="3600" dirty="0">
                <a:solidFill>
                  <a:srgbClr val="007E39"/>
                </a:solidFill>
              </a:rPr>
              <a:t>______, </a:t>
            </a:r>
            <a:r>
              <a:rPr lang="uk-UA" sz="3600" dirty="0">
                <a:solidFill>
                  <a:srgbClr val="007E39"/>
                </a:solidFill>
              </a:rPr>
              <a:t>а для того __________ 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uk-UA" sz="3600" dirty="0">
                <a:solidFill>
                  <a:srgbClr val="007E39"/>
                </a:solidFill>
              </a:rPr>
              <a:t>з повною  ____________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sz="3600" dirty="0">
                <a:solidFill>
                  <a:srgbClr val="007E39"/>
                </a:solidFill>
              </a:rPr>
              <a:t>та _________  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uk-UA" sz="3600" dirty="0">
                <a:solidFill>
                  <a:srgbClr val="007E39"/>
                </a:solidFill>
              </a:rPr>
              <a:t>за всіх </a:t>
            </a:r>
            <a:r>
              <a:rPr lang="en-US" altLang="x-none" sz="3600" dirty="0">
                <a:solidFill>
                  <a:srgbClr val="007E39"/>
                </a:solidFill>
              </a:rPr>
              <a:t>______.</a:t>
            </a:r>
          </a:p>
        </p:txBody>
      </p:sp>
      <p:pic>
        <p:nvPicPr>
          <p:cNvPr id="6554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4761" name="Rectangle 9"/>
          <p:cNvSpPr>
            <a:spLocks noChangeArrowheads="1"/>
          </p:cNvSpPr>
          <p:nvPr/>
        </p:nvSpPr>
        <p:spPr bwMode="auto">
          <a:xfrm>
            <a:off x="2326656" y="2286000"/>
            <a:ext cx="17119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шолома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714762" name="Rectangle 10"/>
          <p:cNvSpPr>
            <a:spLocks noChangeArrowheads="1"/>
          </p:cNvSpPr>
          <p:nvPr/>
        </p:nvSpPr>
        <p:spPr bwMode="auto">
          <a:xfrm>
            <a:off x="4038600" y="2286000"/>
            <a:ext cx="18806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спасіння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4763" name="Rectangle 11"/>
          <p:cNvSpPr>
            <a:spLocks noChangeArrowheads="1"/>
          </p:cNvSpPr>
          <p:nvPr/>
        </p:nvSpPr>
        <p:spPr bwMode="auto">
          <a:xfrm>
            <a:off x="304800" y="2819400"/>
            <a:ext cx="21994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духовного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4764" name="Rectangle 12"/>
          <p:cNvSpPr>
            <a:spLocks noChangeArrowheads="1"/>
          </p:cNvSpPr>
          <p:nvPr/>
        </p:nvSpPr>
        <p:spPr bwMode="auto">
          <a:xfrm>
            <a:off x="304800" y="3392269"/>
            <a:ext cx="21711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молитвою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4765" name="Rectangle 13"/>
          <p:cNvSpPr>
            <a:spLocks noChangeArrowheads="1"/>
          </p:cNvSpPr>
          <p:nvPr/>
        </p:nvSpPr>
        <p:spPr bwMode="auto">
          <a:xfrm>
            <a:off x="397021" y="3925669"/>
            <a:ext cx="18889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моліться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14766" name="Rectangle 14"/>
          <p:cNvSpPr>
            <a:spLocks noChangeArrowheads="1"/>
          </p:cNvSpPr>
          <p:nvPr/>
        </p:nvSpPr>
        <p:spPr bwMode="auto">
          <a:xfrm>
            <a:off x="6320645" y="2286000"/>
            <a:ext cx="122315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меча 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pic>
        <p:nvPicPr>
          <p:cNvPr id="65549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2355602" y="3925668"/>
            <a:ext cx="1378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духом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015647" y="3925669"/>
            <a:ext cx="236635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пильнуйте 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>
            <a:off x="2362200" y="4459069"/>
            <a:ext cx="28668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витривалістю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5753628" y="4459069"/>
            <a:ext cx="21711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молитвою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1707363" y="5029200"/>
            <a:ext cx="14930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святих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4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4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4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4761" grpId="0"/>
      <p:bldP spid="714762" grpId="0"/>
      <p:bldP spid="714763" grpId="0"/>
      <p:bldP spid="714764" grpId="0"/>
      <p:bldP spid="714765" grpId="0"/>
      <p:bldP spid="714766" grpId="0"/>
      <p:bldP spid="17" grpId="0"/>
      <p:bldP spid="18" grpId="0"/>
      <p:bldP spid="19" grpId="0"/>
      <p:bldP spid="20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10659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10663" name="Rectangle 7"/>
          <p:cNvSpPr>
            <a:spLocks noChangeArrowheads="1"/>
          </p:cNvSpPr>
          <p:nvPr/>
        </p:nvSpPr>
        <p:spPr bwMode="auto">
          <a:xfrm>
            <a:off x="306388" y="2286000"/>
            <a:ext cx="85328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Отже, </a:t>
            </a:r>
            <a:r>
              <a:rPr lang="en-US" altLang="x-none" sz="3600" dirty="0">
                <a:solidFill>
                  <a:srgbClr val="007E39"/>
                </a:solidFill>
              </a:rPr>
              <a:t>_</a:t>
            </a:r>
            <a:r>
              <a:rPr lang="uk-UA" altLang="x-none" sz="3600" dirty="0">
                <a:solidFill>
                  <a:srgbClr val="007E39"/>
                </a:solidFill>
              </a:rPr>
              <a:t>_</a:t>
            </a:r>
            <a:r>
              <a:rPr lang="en-US" altLang="x-none" sz="3600" dirty="0">
                <a:solidFill>
                  <a:srgbClr val="007E39"/>
                </a:solidFill>
              </a:rPr>
              <a:t>____</a:t>
            </a:r>
            <a:r>
              <a:rPr lang="uk-UA" altLang="x-none" sz="3600" dirty="0">
                <a:solidFill>
                  <a:srgbClr val="007E39"/>
                </a:solidFill>
              </a:rPr>
              <a:t>,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altLang="x-none" sz="3600" dirty="0">
                <a:solidFill>
                  <a:srgbClr val="007E39"/>
                </a:solidFill>
              </a:rPr>
              <a:t>____________ ______ </a:t>
            </a:r>
            <a:r>
              <a:rPr lang="uk-UA" sz="3600" dirty="0">
                <a:solidFill>
                  <a:srgbClr val="007E39"/>
                </a:solidFill>
              </a:rPr>
              <a:t>свої  ________, і _____________ </a:t>
            </a:r>
            <a:r>
              <a:rPr lang="uk-UA" altLang="x-none" sz="3600" dirty="0">
                <a:solidFill>
                  <a:srgbClr val="007E39"/>
                </a:solidFill>
              </a:rPr>
              <a:t>у ______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br>
              <a:rPr lang="uk-UA" altLang="x-none" sz="3600" dirty="0">
                <a:solidFill>
                  <a:srgbClr val="007E39"/>
                </a:solidFill>
              </a:rPr>
            </a:br>
            <a:r>
              <a:rPr lang="uk-UA" altLang="x-none" sz="3600" dirty="0">
                <a:solidFill>
                  <a:srgbClr val="007E39"/>
                </a:solidFill>
              </a:rPr>
              <a:t>_______</a:t>
            </a:r>
            <a:r>
              <a:rPr lang="en-US" altLang="x-none" sz="3600" dirty="0">
                <a:solidFill>
                  <a:srgbClr val="007E39"/>
                </a:solidFill>
              </a:rPr>
              <a:t>____</a:t>
            </a:r>
            <a:r>
              <a:rPr lang="uk-UA" altLang="x-none" sz="3600" dirty="0">
                <a:solidFill>
                  <a:srgbClr val="007E39"/>
                </a:solidFill>
              </a:rPr>
              <a:t>, і _______</a:t>
            </a:r>
            <a:r>
              <a:rPr lang="en-US" altLang="x-none" sz="3600" dirty="0">
                <a:solidFill>
                  <a:srgbClr val="007E39"/>
                </a:solidFill>
              </a:rPr>
              <a:t> </a:t>
            </a:r>
            <a:r>
              <a:rPr lang="uk-UA" altLang="x-none" sz="3600" dirty="0">
                <a:solidFill>
                  <a:srgbClr val="007E39"/>
                </a:solidFill>
              </a:rPr>
              <a:t>____ </a:t>
            </a:r>
            <a:r>
              <a:rPr lang="uk-UA" sz="3600" dirty="0">
                <a:solidFill>
                  <a:srgbClr val="007E39"/>
                </a:solidFill>
              </a:rPr>
              <a:t>в готовість ________ миру. А найбільш над усе  _______ щита ____, яким _______, </a:t>
            </a:r>
            <a:br>
              <a:rPr lang="uk-UA" sz="3600" dirty="0">
                <a:solidFill>
                  <a:srgbClr val="007E39"/>
                </a:solidFill>
              </a:rPr>
            </a:br>
            <a:r>
              <a:rPr lang="uk-UA" sz="3600" dirty="0">
                <a:solidFill>
                  <a:srgbClr val="007E39"/>
                </a:solidFill>
              </a:rPr>
              <a:t>________ всі огненні </a:t>
            </a:r>
            <a:r>
              <a:rPr lang="en-US" altLang="x-none" sz="3600" dirty="0">
                <a:solidFill>
                  <a:srgbClr val="007E39"/>
                </a:solidFill>
              </a:rPr>
              <a:t>______ </a:t>
            </a:r>
            <a:r>
              <a:rPr lang="uk-UA" sz="3600" dirty="0">
                <a:solidFill>
                  <a:srgbClr val="007E39"/>
                </a:solidFill>
              </a:rPr>
              <a:t>лукавого.</a:t>
            </a:r>
            <a:endParaRPr lang="en-US" altLang="x-none" sz="3200" dirty="0">
              <a:solidFill>
                <a:srgbClr val="007E39"/>
              </a:solidFill>
            </a:endParaRPr>
          </a:p>
        </p:txBody>
      </p:sp>
      <p:pic>
        <p:nvPicPr>
          <p:cNvPr id="6758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0665" name="Rectangle 9"/>
          <p:cNvSpPr>
            <a:spLocks noChangeArrowheads="1"/>
          </p:cNvSpPr>
          <p:nvPr/>
        </p:nvSpPr>
        <p:spPr bwMode="auto">
          <a:xfrm>
            <a:off x="3200400" y="2286000"/>
            <a:ext cx="3013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підперезавши 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710666" name="Rectangle 10"/>
          <p:cNvSpPr>
            <a:spLocks noChangeArrowheads="1"/>
          </p:cNvSpPr>
          <p:nvPr/>
        </p:nvSpPr>
        <p:spPr bwMode="auto">
          <a:xfrm>
            <a:off x="6096000" y="2286000"/>
            <a:ext cx="143821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стегна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10667" name="Rectangle 11"/>
          <p:cNvSpPr>
            <a:spLocks noChangeArrowheads="1"/>
          </p:cNvSpPr>
          <p:nvPr/>
        </p:nvSpPr>
        <p:spPr bwMode="auto">
          <a:xfrm>
            <a:off x="400804" y="2819399"/>
            <a:ext cx="188519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правдою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0668" name="Rectangle 12"/>
          <p:cNvSpPr>
            <a:spLocks noChangeArrowheads="1"/>
          </p:cNvSpPr>
          <p:nvPr/>
        </p:nvSpPr>
        <p:spPr bwMode="auto">
          <a:xfrm>
            <a:off x="6096000" y="2858869"/>
            <a:ext cx="14734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броню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710669" name="Rectangle 13"/>
          <p:cNvSpPr>
            <a:spLocks noChangeArrowheads="1"/>
          </p:cNvSpPr>
          <p:nvPr/>
        </p:nvSpPr>
        <p:spPr bwMode="auto">
          <a:xfrm>
            <a:off x="304800" y="3392269"/>
            <a:ext cx="26607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 err="1">
                <a:solidFill>
                  <a:srgbClr val="C00000"/>
                </a:solidFill>
              </a:rPr>
              <a:t>праведности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0670" name="Rectangle 14"/>
          <p:cNvSpPr>
            <a:spLocks noChangeArrowheads="1"/>
          </p:cNvSpPr>
          <p:nvPr/>
        </p:nvSpPr>
        <p:spPr bwMode="auto">
          <a:xfrm>
            <a:off x="3342422" y="3392269"/>
            <a:ext cx="162730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взувши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710671" name="Rectangle 15"/>
          <p:cNvSpPr>
            <a:spLocks noChangeArrowheads="1"/>
          </p:cNvSpPr>
          <p:nvPr/>
        </p:nvSpPr>
        <p:spPr bwMode="auto">
          <a:xfrm>
            <a:off x="5029200" y="3394386"/>
            <a:ext cx="109837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ноги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  <p:sp>
        <p:nvSpPr>
          <p:cNvPr id="710672" name="Rectangle 16"/>
          <p:cNvSpPr>
            <a:spLocks noChangeArrowheads="1"/>
          </p:cNvSpPr>
          <p:nvPr/>
        </p:nvSpPr>
        <p:spPr bwMode="auto">
          <a:xfrm>
            <a:off x="2667000" y="2858869"/>
            <a:ext cx="30476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/>
              <a:t>зодягнувшись</a:t>
            </a:r>
            <a:endParaRPr lang="en-US" altLang="x-none" sz="3600" dirty="0">
              <a:solidFill>
                <a:srgbClr val="006227"/>
              </a:solidFill>
            </a:endParaRPr>
          </a:p>
        </p:txBody>
      </p:sp>
      <p:sp>
        <p:nvSpPr>
          <p:cNvPr id="710673" name="Rectangle 17"/>
          <p:cNvSpPr>
            <a:spLocks noChangeArrowheads="1"/>
          </p:cNvSpPr>
          <p:nvPr/>
        </p:nvSpPr>
        <p:spPr bwMode="auto">
          <a:xfrm>
            <a:off x="1673906" y="2286000"/>
            <a:ext cx="13740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стійте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pic>
        <p:nvPicPr>
          <p:cNvPr id="67600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304800" y="3925669"/>
            <a:ext cx="20287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Євангелії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304800" y="4495800"/>
            <a:ext cx="175560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/>
              <a:t>візьміть</a:t>
            </a:r>
            <a:endParaRPr lang="en-US" altLang="x-none" sz="3600" dirty="0">
              <a:solidFill>
                <a:srgbClr val="006227"/>
              </a:solidFill>
            </a:endParaRPr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3182391" y="4495800"/>
            <a:ext cx="100860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віри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5365577" y="4495799"/>
            <a:ext cx="17972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/>
              <a:t>зможете</a:t>
            </a:r>
            <a:endParaRPr lang="en-US" altLang="x-none" sz="3600" dirty="0">
              <a:solidFill>
                <a:srgbClr val="006227"/>
              </a:solidFill>
            </a:endParaRPr>
          </a:p>
        </p:txBody>
      </p:sp>
      <p:sp>
        <p:nvSpPr>
          <p:cNvPr id="24" name="Rectangle 15"/>
          <p:cNvSpPr>
            <a:spLocks noChangeArrowheads="1"/>
          </p:cNvSpPr>
          <p:nvPr/>
        </p:nvSpPr>
        <p:spPr bwMode="auto">
          <a:xfrm>
            <a:off x="330907" y="5029200"/>
            <a:ext cx="19575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29B4F"/>
                </a:solidFill>
              </a:rPr>
              <a:t>погасити</a:t>
            </a:r>
            <a:endParaRPr lang="en-US" altLang="x-none" sz="3600" dirty="0">
              <a:solidFill>
                <a:srgbClr val="C29B4F"/>
              </a:solidFill>
            </a:endParaRPr>
          </a:p>
        </p:txBody>
      </p:sp>
      <p:sp>
        <p:nvSpPr>
          <p:cNvPr id="25" name="Rectangle 15"/>
          <p:cNvSpPr>
            <a:spLocks noChangeArrowheads="1"/>
          </p:cNvSpPr>
          <p:nvPr/>
        </p:nvSpPr>
        <p:spPr bwMode="auto">
          <a:xfrm>
            <a:off x="4555861" y="5036654"/>
            <a:ext cx="14342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стріли</a:t>
            </a:r>
            <a:endParaRPr lang="en-US" altLang="x-none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0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0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1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0665" grpId="0"/>
      <p:bldP spid="710666" grpId="0"/>
      <p:bldP spid="710667" grpId="0"/>
      <p:bldP spid="710668" grpId="0"/>
      <p:bldP spid="710669" grpId="0"/>
      <p:bldP spid="710670" grpId="0"/>
      <p:bldP spid="710671" grpId="0"/>
      <p:bldP spid="710672" grpId="0"/>
      <p:bldP spid="710673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12707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12711" name="Rectangle 7"/>
          <p:cNvSpPr>
            <a:spLocks noChangeArrowheads="1"/>
          </p:cNvSpPr>
          <p:nvPr/>
        </p:nvSpPr>
        <p:spPr bwMode="auto">
          <a:xfrm>
            <a:off x="306388" y="2286000"/>
            <a:ext cx="860901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0C0"/>
                </a:solidFill>
              </a:rPr>
              <a:t>Візьміть і </a:t>
            </a:r>
            <a:r>
              <a:rPr lang="en-US" altLang="x-none" sz="3600" dirty="0">
                <a:solidFill>
                  <a:srgbClr val="0070C0"/>
                </a:solidFill>
              </a:rPr>
              <a:t>_</a:t>
            </a:r>
            <a:r>
              <a:rPr lang="uk-UA" altLang="x-none" sz="3600" dirty="0">
                <a:solidFill>
                  <a:srgbClr val="0070C0"/>
                </a:solidFill>
              </a:rPr>
              <a:t>_</a:t>
            </a:r>
            <a:r>
              <a:rPr lang="en-US" altLang="x-none" sz="3600" dirty="0">
                <a:solidFill>
                  <a:srgbClr val="0070C0"/>
                </a:solidFill>
              </a:rPr>
              <a:t>_____ </a:t>
            </a:r>
            <a:r>
              <a:rPr lang="uk-UA" altLang="x-none" sz="3600" dirty="0">
                <a:solidFill>
                  <a:srgbClr val="0070C0"/>
                </a:solidFill>
              </a:rPr>
              <a:t>________, і ____ _________, </a:t>
            </a:r>
            <a:r>
              <a:rPr lang="uk-UA" sz="3600" dirty="0">
                <a:solidFill>
                  <a:srgbClr val="0070C0"/>
                </a:solidFill>
              </a:rPr>
              <a:t>який є Слово </a:t>
            </a:r>
            <a:r>
              <a:rPr lang="en-US" altLang="x-none" sz="3600" dirty="0">
                <a:solidFill>
                  <a:srgbClr val="0070C0"/>
                </a:solidFill>
              </a:rPr>
              <a:t>_____</a:t>
            </a:r>
            <a:r>
              <a:rPr lang="uk-UA" altLang="x-none" sz="3600" dirty="0">
                <a:solidFill>
                  <a:srgbClr val="0070C0"/>
                </a:solidFill>
              </a:rPr>
              <a:t>.</a:t>
            </a:r>
            <a:r>
              <a:rPr lang="en-US" altLang="x-none" sz="3600" dirty="0">
                <a:solidFill>
                  <a:srgbClr val="0070C0"/>
                </a:solidFill>
              </a:rPr>
              <a:t> </a:t>
            </a:r>
            <a:r>
              <a:rPr lang="uk-UA" sz="3600" dirty="0">
                <a:solidFill>
                  <a:srgbClr val="0070C0"/>
                </a:solidFill>
              </a:rPr>
              <a:t>Усякою </a:t>
            </a:r>
            <a:r>
              <a:rPr lang="en-US" altLang="x-none" sz="3600" dirty="0">
                <a:solidFill>
                  <a:srgbClr val="0070C0"/>
                </a:solidFill>
              </a:rPr>
              <a:t> _</a:t>
            </a:r>
            <a:r>
              <a:rPr lang="uk-UA" altLang="x-none" sz="3600" dirty="0">
                <a:solidFill>
                  <a:srgbClr val="0070C0"/>
                </a:solidFill>
              </a:rPr>
              <a:t>_____</a:t>
            </a:r>
            <a:r>
              <a:rPr lang="en-US" altLang="x-none" sz="3600" dirty="0">
                <a:solidFill>
                  <a:srgbClr val="0070C0"/>
                </a:solidFill>
              </a:rPr>
              <a:t>___ </a:t>
            </a:r>
            <a:r>
              <a:rPr lang="uk-UA" altLang="x-none" sz="3600" dirty="0">
                <a:solidFill>
                  <a:srgbClr val="0070C0"/>
                </a:solidFill>
              </a:rPr>
              <a:t>й </a:t>
            </a:r>
            <a:r>
              <a:rPr lang="en-US" altLang="x-none" sz="3600" dirty="0">
                <a:solidFill>
                  <a:srgbClr val="0070C0"/>
                </a:solidFill>
              </a:rPr>
              <a:t>_</a:t>
            </a:r>
            <a:r>
              <a:rPr lang="uk-UA" altLang="x-none" sz="3600" dirty="0">
                <a:solidFill>
                  <a:srgbClr val="0070C0"/>
                </a:solidFill>
              </a:rPr>
              <a:t>_______</a:t>
            </a:r>
            <a:r>
              <a:rPr lang="en-US" altLang="x-none" sz="3600" dirty="0">
                <a:solidFill>
                  <a:srgbClr val="0070C0"/>
                </a:solidFill>
              </a:rPr>
              <a:t>__ </a:t>
            </a:r>
            <a:r>
              <a:rPr lang="uk-UA" sz="3600" dirty="0">
                <a:solidFill>
                  <a:srgbClr val="0070C0"/>
                </a:solidFill>
              </a:rPr>
              <a:t>кожного часу </a:t>
            </a:r>
            <a:br>
              <a:rPr lang="uk-UA" sz="3600" dirty="0">
                <a:solidFill>
                  <a:srgbClr val="0070C0"/>
                </a:solidFill>
              </a:rPr>
            </a:br>
            <a:r>
              <a:rPr lang="uk-UA" sz="3600" dirty="0">
                <a:solidFill>
                  <a:srgbClr val="0070C0"/>
                </a:solidFill>
              </a:rPr>
              <a:t>________ ______, а для того __________, </a:t>
            </a:r>
            <a:br>
              <a:rPr lang="uk-UA" sz="3600" dirty="0">
                <a:solidFill>
                  <a:srgbClr val="0070C0"/>
                </a:solidFill>
              </a:rPr>
            </a:br>
            <a:r>
              <a:rPr lang="uk-UA" altLang="x-none" sz="3600" dirty="0">
                <a:solidFill>
                  <a:srgbClr val="0070C0"/>
                </a:solidFill>
              </a:rPr>
              <a:t>з _______ ____________ та _________ </a:t>
            </a:r>
            <a:br>
              <a:rPr lang="uk-UA" altLang="x-none" sz="3600" dirty="0">
                <a:solidFill>
                  <a:srgbClr val="0070C0"/>
                </a:solidFill>
              </a:rPr>
            </a:br>
            <a:r>
              <a:rPr lang="uk-UA" sz="3600" dirty="0">
                <a:solidFill>
                  <a:srgbClr val="0070C0"/>
                </a:solidFill>
              </a:rPr>
              <a:t>за всіх </a:t>
            </a:r>
            <a:r>
              <a:rPr lang="uk-UA" altLang="x-none" sz="3600" dirty="0">
                <a:solidFill>
                  <a:srgbClr val="0070C0"/>
                </a:solidFill>
              </a:rPr>
              <a:t>______</a:t>
            </a:r>
            <a:r>
              <a:rPr lang="en-US" altLang="x-none" sz="3600" dirty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6963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2713" name="Rectangle 9"/>
          <p:cNvSpPr>
            <a:spLocks noChangeArrowheads="1"/>
          </p:cNvSpPr>
          <p:nvPr/>
        </p:nvSpPr>
        <p:spPr bwMode="auto">
          <a:xfrm>
            <a:off x="2362200" y="2286000"/>
            <a:ext cx="17119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B050"/>
                </a:solidFill>
              </a:rPr>
              <a:t>шолома</a:t>
            </a:r>
            <a:endParaRPr lang="en-US" altLang="x-none" sz="3600" dirty="0">
              <a:solidFill>
                <a:srgbClr val="00B050"/>
              </a:solidFill>
            </a:endParaRPr>
          </a:p>
        </p:txBody>
      </p:sp>
      <p:sp>
        <p:nvSpPr>
          <p:cNvPr id="712714" name="Rectangle 10"/>
          <p:cNvSpPr>
            <a:spLocks noChangeArrowheads="1"/>
          </p:cNvSpPr>
          <p:nvPr/>
        </p:nvSpPr>
        <p:spPr bwMode="auto">
          <a:xfrm>
            <a:off x="4139157" y="2286000"/>
            <a:ext cx="18806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спасіння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2715" name="Rectangle 11"/>
          <p:cNvSpPr>
            <a:spLocks noChangeArrowheads="1"/>
          </p:cNvSpPr>
          <p:nvPr/>
        </p:nvSpPr>
        <p:spPr bwMode="auto">
          <a:xfrm>
            <a:off x="315152" y="2819400"/>
            <a:ext cx="21994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духовного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2716" name="Rectangle 12"/>
          <p:cNvSpPr>
            <a:spLocks noChangeArrowheads="1"/>
          </p:cNvSpPr>
          <p:nvPr/>
        </p:nvSpPr>
        <p:spPr bwMode="auto">
          <a:xfrm>
            <a:off x="343428" y="3392269"/>
            <a:ext cx="21711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молитвою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712717" name="Rectangle 13"/>
          <p:cNvSpPr>
            <a:spLocks noChangeArrowheads="1"/>
          </p:cNvSpPr>
          <p:nvPr/>
        </p:nvSpPr>
        <p:spPr bwMode="auto">
          <a:xfrm>
            <a:off x="2945347" y="3392269"/>
            <a:ext cx="223625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FFC000"/>
                </a:solidFill>
              </a:rPr>
              <a:t>благанням</a:t>
            </a:r>
            <a:endParaRPr lang="en-US" altLang="x-none" sz="3600" dirty="0">
              <a:solidFill>
                <a:srgbClr val="FFC000"/>
              </a:solidFill>
            </a:endParaRPr>
          </a:p>
        </p:txBody>
      </p:sp>
      <p:sp>
        <p:nvSpPr>
          <p:cNvPr id="712718" name="Rectangle 14"/>
          <p:cNvSpPr>
            <a:spLocks noChangeArrowheads="1"/>
          </p:cNvSpPr>
          <p:nvPr/>
        </p:nvSpPr>
        <p:spPr bwMode="auto">
          <a:xfrm>
            <a:off x="6324600" y="2286000"/>
            <a:ext cx="11077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B050"/>
                </a:solidFill>
              </a:rPr>
              <a:t>меча</a:t>
            </a:r>
            <a:endParaRPr lang="en-US" altLang="x-none" sz="3600" dirty="0">
              <a:solidFill>
                <a:srgbClr val="00B050"/>
              </a:solidFill>
            </a:endParaRPr>
          </a:p>
        </p:txBody>
      </p:sp>
      <p:sp>
        <p:nvSpPr>
          <p:cNvPr id="712719" name="Rectangle 15"/>
          <p:cNvSpPr>
            <a:spLocks noChangeArrowheads="1"/>
          </p:cNvSpPr>
          <p:nvPr/>
        </p:nvSpPr>
        <p:spPr bwMode="auto">
          <a:xfrm>
            <a:off x="5334000" y="2819399"/>
            <a:ext cx="118660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FFC000"/>
                </a:solidFill>
              </a:rPr>
              <a:t>Боже</a:t>
            </a:r>
            <a:endParaRPr lang="en-US" altLang="x-none" sz="3600" dirty="0">
              <a:solidFill>
                <a:srgbClr val="FFC000"/>
              </a:solidFill>
            </a:endParaRPr>
          </a:p>
        </p:txBody>
      </p:sp>
      <p:pic>
        <p:nvPicPr>
          <p:cNvPr id="69646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304800" y="3925669"/>
            <a:ext cx="18889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моліться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>
            <a:off x="2355602" y="3925669"/>
            <a:ext cx="1378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духом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6019800" y="3925669"/>
            <a:ext cx="22509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пильнуйте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609600" y="4495800"/>
            <a:ext cx="170271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FFC000"/>
                </a:solidFill>
              </a:rPr>
              <a:t>повною</a:t>
            </a:r>
            <a:endParaRPr lang="en-US" altLang="x-none" sz="3600" dirty="0">
              <a:solidFill>
                <a:srgbClr val="FFC000"/>
              </a:solidFill>
            </a:endParaRPr>
          </a:p>
        </p:txBody>
      </p:sp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2362200" y="4495800"/>
            <a:ext cx="28668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C00000"/>
                </a:solidFill>
              </a:rPr>
              <a:t>витривалістю</a:t>
            </a:r>
            <a:endParaRPr lang="en-US" altLang="x-none" sz="3600" dirty="0">
              <a:solidFill>
                <a:srgbClr val="C00000"/>
              </a:solidFill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5715000" y="4495800"/>
            <a:ext cx="21711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007E39"/>
                </a:solidFill>
              </a:rPr>
              <a:t>молитвою</a:t>
            </a:r>
            <a:endParaRPr lang="en-US" altLang="x-none" sz="3600" dirty="0">
              <a:solidFill>
                <a:srgbClr val="007E39"/>
              </a:solidFill>
            </a:endParaRP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1707363" y="5029200"/>
            <a:ext cx="14930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7030A0"/>
                </a:solidFill>
              </a:rPr>
              <a:t>святих</a:t>
            </a:r>
            <a:endParaRPr lang="en-US" altLang="x-none" sz="3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1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2713" grpId="0"/>
      <p:bldP spid="712714" grpId="0"/>
      <p:bldP spid="712715" grpId="0"/>
      <p:bldP spid="712716" grpId="0"/>
      <p:bldP spid="712717" grpId="0"/>
      <p:bldP spid="712718" grpId="0"/>
      <p:bldP spid="712719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2599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4038618"/>
            <a:ext cx="1655763" cy="20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599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4470" y1="17708" x2="23514" y2="10801"/>
                        <a14:foregroundMark x1="49699" y1="1102" x2="65805" y2="12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10648">
            <a:off x="5182714" y="5029200"/>
            <a:ext cx="117004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5997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547813"/>
            <a:ext cx="2203449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25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425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425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4307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43077" name="AutoShape 5"/>
          <p:cNvSpPr>
            <a:spLocks noChangeArrowheads="1"/>
          </p:cNvSpPr>
          <p:nvPr/>
        </p:nvSpPr>
        <p:spPr bwMode="auto">
          <a:xfrm>
            <a:off x="1219200" y="2895600"/>
            <a:ext cx="6781800" cy="2209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</a:t>
            </a:r>
            <a:r>
              <a:rPr lang="en-US" i="1" dirty="0"/>
              <a:t>[</a:t>
            </a:r>
            <a:r>
              <a:rPr lang="uk-UA" i="1" dirty="0"/>
              <a:t>Я</a:t>
            </a:r>
            <a:r>
              <a:rPr lang="en-US" i="1" dirty="0"/>
              <a:t>]</a:t>
            </a:r>
            <a:r>
              <a:rPr lang="uk-UA" i="1" dirty="0"/>
              <a:t> приготую вам місце, а коли знову прийду, то заберу вас до Себе, щоб де Я були й ви» </a:t>
            </a:r>
            <a:br>
              <a:rPr lang="uk-UA" i="1" dirty="0"/>
            </a:br>
            <a:r>
              <a:rPr lang="uk-UA" i="1" dirty="0"/>
              <a:t>(Івана</a:t>
            </a:r>
            <a:r>
              <a:rPr lang="uk-UA" dirty="0"/>
              <a:t> </a:t>
            </a:r>
            <a:r>
              <a:rPr lang="en-US" altLang="x-none" i="1" dirty="0"/>
              <a:t>14:3).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4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307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45123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9421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547813"/>
            <a:ext cx="2203449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3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396875">
            <a:off x="1447800" y="1635950"/>
            <a:ext cx="1927225" cy="39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4038618"/>
            <a:ext cx="1655763" cy="20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14470" y1="17708" x2="23514" y2="10801"/>
                        <a14:foregroundMark x1="49699" y1="1102" x2="65805" y2="12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10648">
            <a:off x="5182714" y="5029200"/>
            <a:ext cx="117004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4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47171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47173" name="AutoShape 5"/>
          <p:cNvSpPr>
            <a:spLocks noChangeArrowheads="1"/>
          </p:cNvSpPr>
          <p:nvPr/>
        </p:nvSpPr>
        <p:spPr bwMode="auto">
          <a:xfrm>
            <a:off x="1828800" y="3124200"/>
            <a:ext cx="5562600" cy="17526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А дар Божий вічне життя </a:t>
            </a:r>
            <a:br>
              <a:rPr lang="uk-UA" i="1" dirty="0"/>
            </a:br>
            <a:r>
              <a:rPr lang="uk-UA" i="1" dirty="0"/>
              <a:t>в Христі Ісусі, Господі нашім! (Римлян</a:t>
            </a:r>
            <a:r>
              <a:rPr lang="uk-UA" dirty="0"/>
              <a:t> </a:t>
            </a:r>
            <a:r>
              <a:rPr lang="en-US" altLang="x-none" i="1" dirty="0"/>
              <a:t>6:23).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4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49219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9831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547813"/>
            <a:ext cx="2203449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922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57320">
            <a:off x="1447800" y="2843036"/>
            <a:ext cx="1928813" cy="41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9229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60458">
            <a:off x="4248099" y="5334001"/>
            <a:ext cx="121023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4038618"/>
            <a:ext cx="1655763" cy="20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14470" y1="17708" x2="23514" y2="10801"/>
                        <a14:foregroundMark x1="49699" y1="1102" x2="65805" y2="12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10648">
            <a:off x="5182714" y="5029200"/>
            <a:ext cx="117004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396875">
            <a:off x="1447800" y="1635950"/>
            <a:ext cx="1927225" cy="39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4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4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51267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51269" name="AutoShape 5"/>
          <p:cNvSpPr>
            <a:spLocks noChangeArrowheads="1"/>
          </p:cNvSpPr>
          <p:nvPr/>
        </p:nvSpPr>
        <p:spPr bwMode="auto">
          <a:xfrm>
            <a:off x="1714500" y="2514600"/>
            <a:ext cx="5715000" cy="27432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Бо всі згрішили, і позбавлені</a:t>
            </a:r>
            <a:br>
              <a:rPr lang="en-US" i="1" dirty="0"/>
            </a:br>
            <a:r>
              <a:rPr lang="uk-UA" i="1" dirty="0"/>
              <a:t>Божої слави (До Римлян</a:t>
            </a:r>
            <a:r>
              <a:rPr lang="uk-UA" dirty="0"/>
              <a:t> 3:23). </a:t>
            </a:r>
            <a:br>
              <a:rPr lang="uk-UA" dirty="0"/>
            </a:br>
            <a:br>
              <a:rPr lang="en-US" dirty="0"/>
            </a:br>
            <a:r>
              <a:rPr lang="uk-UA" i="1" dirty="0"/>
              <a:t>Заплата за гріх смерть </a:t>
            </a:r>
            <a:br>
              <a:rPr lang="uk-UA" i="1" dirty="0"/>
            </a:br>
            <a:r>
              <a:rPr lang="uk-UA" i="1" dirty="0"/>
              <a:t>(До Римлян</a:t>
            </a:r>
            <a:r>
              <a:rPr lang="uk-UA" dirty="0"/>
              <a:t> </a:t>
            </a:r>
            <a:r>
              <a:rPr lang="en-US" altLang="x-none" i="1" dirty="0"/>
              <a:t>6:23).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6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5331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0240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547813"/>
            <a:ext cx="2203449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332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9538" y="3353113"/>
            <a:ext cx="1281112" cy="197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57320">
            <a:off x="1447800" y="2843036"/>
            <a:ext cx="1928813" cy="41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396875">
            <a:off x="1447800" y="1635950"/>
            <a:ext cx="1927225" cy="39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" descr="F4-B1"/>
          <p:cNvPicPr>
            <a:picLocks noChangeAspect="1" noChangeArrowheads="1"/>
          </p:cNvPicPr>
          <p:nvPr/>
        </p:nvPicPr>
        <p:blipFill>
          <a:blip r:embed="rId9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38600"/>
            <a:ext cx="1655763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9" descr="F4-B2"/>
          <p:cNvPicPr>
            <a:picLocks noChangeAspect="1" noChangeArrowheads="1"/>
          </p:cNvPicPr>
          <p:nvPr/>
        </p:nvPicPr>
        <p:blipFill>
          <a:blip r:embed="rId10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31">
            <a:off x="5210175" y="5029200"/>
            <a:ext cx="13239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3" descr="F4-B6"/>
          <p:cNvPicPr>
            <a:picLocks noChangeAspect="1" noChangeArrowheads="1"/>
          </p:cNvPicPr>
          <p:nvPr/>
        </p:nvPicPr>
        <p:blipFill>
          <a:blip r:embed="rId11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487">
            <a:off x="4276725" y="5334000"/>
            <a:ext cx="13049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55363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55365" name="AutoShape 5"/>
          <p:cNvSpPr>
            <a:spLocks noChangeArrowheads="1"/>
          </p:cNvSpPr>
          <p:nvPr/>
        </p:nvSpPr>
        <p:spPr bwMode="auto">
          <a:xfrm>
            <a:off x="1143000" y="2971800"/>
            <a:ext cx="6934200" cy="2057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«Так бо Бог полюбив світ, що дав Сина Свого </a:t>
            </a:r>
            <a:r>
              <a:rPr lang="uk-UA" i="1" dirty="0" err="1"/>
              <a:t>Однородженого</a:t>
            </a:r>
            <a:r>
              <a:rPr lang="uk-UA" i="1" dirty="0"/>
              <a:t>, щоб кожен, хто вірує в Нього, не загинув, але мав життя вічне» (Івана</a:t>
            </a:r>
            <a:r>
              <a:rPr lang="uk-UA" dirty="0"/>
              <a:t> </a:t>
            </a:r>
            <a:r>
              <a:rPr lang="en-US" altLang="x-none" i="1" dirty="0"/>
              <a:t>3:16).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6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57411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0650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547813"/>
            <a:ext cx="2203449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7423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394433">
            <a:off x="3319143" y="5338763"/>
            <a:ext cx="1215077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7424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33333" y1="94930" x2="22250" y2="88170"/>
                        <a14:foregroundMark x1="20333" y1="87215" x2="10667" y2="77590"/>
                        <a14:foregroundMark x1="84917" y1="92212" x2="71000" y2="97502"/>
                        <a14:foregroundMark x1="16083" y1="17267" x2="1917" y2="58413"/>
                        <a14:foregroundMark x1="26083" y1="9111" x2="7083" y2="71271"/>
                        <a14:foregroundMark x1="38333" y1="3674" x2="13250" y2="802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30768">
            <a:off x="2388490" y="5029200"/>
            <a:ext cx="1205147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9538" y="3353113"/>
            <a:ext cx="1281112" cy="197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57320">
            <a:off x="1447800" y="2843036"/>
            <a:ext cx="1928813" cy="41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396875">
            <a:off x="1447800" y="1635950"/>
            <a:ext cx="1927225" cy="39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 descr="F4-B1"/>
          <p:cNvPicPr>
            <a:picLocks noChangeAspect="1" noChangeArrowheads="1"/>
          </p:cNvPicPr>
          <p:nvPr/>
        </p:nvPicPr>
        <p:blipFill>
          <a:blip r:embed="rId1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38600"/>
            <a:ext cx="1655763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F4-B2"/>
          <p:cNvPicPr>
            <a:picLocks noChangeAspect="1" noChangeArrowheads="1"/>
          </p:cNvPicPr>
          <p:nvPr/>
        </p:nvPicPr>
        <p:blipFill>
          <a:blip r:embed="rId1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31">
            <a:off x="5210175" y="5029200"/>
            <a:ext cx="13239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3" descr="F4-B6"/>
          <p:cNvPicPr>
            <a:picLocks noChangeAspect="1" noChangeArrowheads="1"/>
          </p:cNvPicPr>
          <p:nvPr/>
        </p:nvPicPr>
        <p:blipFill>
          <a:blip r:embed="rId1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487">
            <a:off x="4276725" y="5334000"/>
            <a:ext cx="13049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5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5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59459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59461" name="AutoShape 5"/>
          <p:cNvSpPr>
            <a:spLocks noChangeArrowheads="1"/>
          </p:cNvSpPr>
          <p:nvPr/>
        </p:nvSpPr>
        <p:spPr bwMode="auto">
          <a:xfrm>
            <a:off x="990600" y="2895600"/>
            <a:ext cx="7239000" cy="2209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«Бо коли ти устами своїми визнаватимеш</a:t>
            </a:r>
            <a:br>
              <a:rPr lang="en-US" i="1" dirty="0"/>
            </a:br>
            <a:r>
              <a:rPr lang="uk-UA" i="1" dirty="0"/>
              <a:t>Ісуса за Господа, і будеш вірувати в своїм серці, що Бог воскресив Його з мертвих, то спасешся» </a:t>
            </a:r>
            <a:br>
              <a:rPr lang="uk-UA" i="1" dirty="0"/>
            </a:br>
            <a:r>
              <a:rPr lang="uk-UA" i="1" dirty="0"/>
              <a:t>(Римлян </a:t>
            </a:r>
            <a:r>
              <a:rPr lang="en-US" altLang="x-none" i="1" dirty="0"/>
              <a:t>10:9).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946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61507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615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44539">
            <a:off x="5715001" y="1625926"/>
            <a:ext cx="1927225" cy="39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3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9539" y="3353113"/>
            <a:ext cx="1281112" cy="197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6" y="1547813"/>
            <a:ext cx="2203449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394433">
            <a:off x="3319144" y="5338763"/>
            <a:ext cx="1215077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6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33333" y1="94930" x2="22250" y2="88170"/>
                        <a14:foregroundMark x1="20333" y1="87215" x2="10667" y2="77590"/>
                        <a14:foregroundMark x1="84917" y1="92212" x2="71000" y2="97502"/>
                        <a14:foregroundMark x1="16083" y1="17267" x2="1917" y2="58413"/>
                        <a14:foregroundMark x1="26083" y1="9111" x2="7083" y2="71271"/>
                        <a14:foregroundMark x1="38333" y1="3674" x2="13250" y2="802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30768">
            <a:off x="2388491" y="5029200"/>
            <a:ext cx="1205147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57320">
            <a:off x="1447801" y="2843036"/>
            <a:ext cx="1928813" cy="41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396875">
            <a:off x="1447801" y="1635950"/>
            <a:ext cx="1927225" cy="39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" descr="F4-B1"/>
          <p:cNvPicPr>
            <a:picLocks noChangeAspect="1" noChangeArrowheads="1"/>
          </p:cNvPicPr>
          <p:nvPr/>
        </p:nvPicPr>
        <p:blipFill>
          <a:blip r:embed="rId1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38600"/>
            <a:ext cx="1655763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 descr="F4-B2"/>
          <p:cNvPicPr>
            <a:picLocks noChangeAspect="1" noChangeArrowheads="1"/>
          </p:cNvPicPr>
          <p:nvPr/>
        </p:nvPicPr>
        <p:blipFill>
          <a:blip r:embed="rId1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31">
            <a:off x="5210175" y="5029200"/>
            <a:ext cx="13239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3" descr="F4-B6"/>
          <p:cNvPicPr>
            <a:picLocks noChangeAspect="1" noChangeArrowheads="1"/>
          </p:cNvPicPr>
          <p:nvPr/>
        </p:nvPicPr>
        <p:blipFill>
          <a:blip r:embed="rId1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487">
            <a:off x="4276725" y="5334000"/>
            <a:ext cx="13049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63555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63557" name="AutoShape 5"/>
          <p:cNvSpPr>
            <a:spLocks noChangeArrowheads="1"/>
          </p:cNvSpPr>
          <p:nvPr/>
        </p:nvSpPr>
        <p:spPr bwMode="auto">
          <a:xfrm>
            <a:off x="1295400" y="2667000"/>
            <a:ext cx="6629400" cy="26670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Догодити ж без віри не можна. </a:t>
            </a:r>
            <a:br>
              <a:rPr lang="uk-UA" i="1" dirty="0"/>
            </a:br>
            <a:r>
              <a:rPr lang="uk-UA" i="1" dirty="0"/>
              <a:t>І той, хто до Бога приходить, мусить вірувати, що Він є, а тим, хто шукає Його, </a:t>
            </a:r>
            <a:br>
              <a:rPr lang="uk-UA" i="1" dirty="0"/>
            </a:br>
            <a:r>
              <a:rPr lang="uk-UA" i="1" dirty="0"/>
              <a:t>Він дає нагороду (Євреїв </a:t>
            </a:r>
            <a:r>
              <a:rPr lang="en-US" altLang="x-none" i="1" dirty="0"/>
              <a:t>11:6).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6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55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endParaRPr lang="en-US" altLang="x-none" dirty="0"/>
          </a:p>
        </p:txBody>
      </p:sp>
      <p:sp>
        <p:nvSpPr>
          <p:cNvPr id="665603" name="Rectangle 3"/>
          <p:cNvSpPr>
            <a:spLocks noChangeArrowheads="1"/>
          </p:cNvSpPr>
          <p:nvPr/>
        </p:nvSpPr>
        <p:spPr bwMode="auto">
          <a:xfrm>
            <a:off x="0" y="0"/>
            <a:ext cx="2305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4. Стати </a:t>
            </a:r>
            <a:r>
              <a:rPr lang="ru-RU" altLang="x-none" sz="1200" dirty="0" err="1">
                <a:solidFill>
                  <a:schemeClr val="accent2"/>
                </a:solidFill>
              </a:rPr>
              <a:t>христовим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воїном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6560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655312">
            <a:off x="1557525" y="4527871"/>
            <a:ext cx="1208835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0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6215" y="2667000"/>
            <a:ext cx="1924794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44539">
            <a:off x="5715001" y="1625926"/>
            <a:ext cx="1927225" cy="39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9539" y="3353113"/>
            <a:ext cx="1281112" cy="197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6" y="1547813"/>
            <a:ext cx="2203449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394433">
            <a:off x="3319144" y="5338763"/>
            <a:ext cx="1215077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33333" y1="94930" x2="22250" y2="88170"/>
                        <a14:foregroundMark x1="20333" y1="87215" x2="10667" y2="77590"/>
                        <a14:foregroundMark x1="84917" y1="92212" x2="71000" y2="97502"/>
                        <a14:foregroundMark x1="16083" y1="17267" x2="1917" y2="58413"/>
                        <a14:foregroundMark x1="26083" y1="9111" x2="7083" y2="71271"/>
                        <a14:foregroundMark x1="38333" y1="3674" x2="13250" y2="802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30768">
            <a:off x="2388491" y="5029200"/>
            <a:ext cx="1205147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57320">
            <a:off x="1447801" y="2843036"/>
            <a:ext cx="1928813" cy="41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396875">
            <a:off x="1447801" y="1635950"/>
            <a:ext cx="1927225" cy="39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5" descr="F4-B1"/>
          <p:cNvPicPr>
            <a:picLocks noChangeAspect="1" noChangeArrowheads="1"/>
          </p:cNvPicPr>
          <p:nvPr/>
        </p:nvPicPr>
        <p:blipFill>
          <a:blip r:embed="rId1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38600"/>
            <a:ext cx="1655763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9" descr="F4-B2"/>
          <p:cNvPicPr>
            <a:picLocks noChangeAspect="1" noChangeArrowheads="1"/>
          </p:cNvPicPr>
          <p:nvPr/>
        </p:nvPicPr>
        <p:blipFill>
          <a:blip r:embed="rId16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31">
            <a:off x="5210175" y="5029200"/>
            <a:ext cx="13239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13" descr="F4-B6"/>
          <p:cNvPicPr>
            <a:picLocks noChangeAspect="1" noChangeArrowheads="1"/>
          </p:cNvPicPr>
          <p:nvPr/>
        </p:nvPicPr>
        <p:blipFill>
          <a:blip r:embed="rId17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487">
            <a:off x="4276725" y="5334000"/>
            <a:ext cx="13049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6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15700</TotalTime>
  <Words>778</Words>
  <Application>Microsoft Office PowerPoint</Application>
  <PresentationFormat>Екран (4:3)</PresentationFormat>
  <Paragraphs>220</Paragraphs>
  <Slides>36</Slides>
  <Notes>36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36</vt:i4>
      </vt:variant>
    </vt:vector>
  </HeadingPairs>
  <TitlesOfParts>
    <vt:vector size="40" baseType="lpstr">
      <vt:lpstr>ＭＳ Ｐゴシック</vt:lpstr>
      <vt:lpstr>Arial</vt:lpstr>
      <vt:lpstr>Times</vt:lpstr>
      <vt:lpstr>Blank</vt:lpstr>
      <vt:lpstr>Кубики віри </vt:lpstr>
      <vt:lpstr>Кубики віри 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Вірш напам’ять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 Building Blocks of the Faith</dc:title>
  <dc:creator>Віталій Слічний</dc:creator>
  <cp:lastModifiedBy>Nick</cp:lastModifiedBy>
  <cp:revision>1506</cp:revision>
  <cp:lastPrinted>2007-05-12T22:19:43Z</cp:lastPrinted>
  <dcterms:created xsi:type="dcterms:W3CDTF">2002-10-15T15:35:26Z</dcterms:created>
  <dcterms:modified xsi:type="dcterms:W3CDTF">2018-12-19T13:10:25Z</dcterms:modified>
</cp:coreProperties>
</file>